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9"/>
  </p:notesMasterIdLst>
  <p:sldIdLst>
    <p:sldId id="349" r:id="rId2"/>
    <p:sldId id="271" r:id="rId3"/>
    <p:sldId id="293" r:id="rId4"/>
    <p:sldId id="294" r:id="rId5"/>
    <p:sldId id="295" r:id="rId6"/>
    <p:sldId id="296" r:id="rId7"/>
    <p:sldId id="298" r:id="rId8"/>
    <p:sldId id="335" r:id="rId9"/>
    <p:sldId id="300" r:id="rId10"/>
    <p:sldId id="336" r:id="rId11"/>
    <p:sldId id="337" r:id="rId12"/>
    <p:sldId id="338" r:id="rId13"/>
    <p:sldId id="339" r:id="rId14"/>
    <p:sldId id="340" r:id="rId15"/>
    <p:sldId id="341" r:id="rId16"/>
    <p:sldId id="342" r:id="rId17"/>
    <p:sldId id="343" r:id="rId18"/>
    <p:sldId id="376" r:id="rId19"/>
    <p:sldId id="344" r:id="rId20"/>
    <p:sldId id="345" r:id="rId21"/>
    <p:sldId id="347" r:id="rId22"/>
    <p:sldId id="352" r:id="rId23"/>
    <p:sldId id="351" r:id="rId24"/>
    <p:sldId id="358" r:id="rId25"/>
    <p:sldId id="360" r:id="rId26"/>
    <p:sldId id="359" r:id="rId27"/>
    <p:sldId id="361" r:id="rId28"/>
    <p:sldId id="353" r:id="rId29"/>
    <p:sldId id="354" r:id="rId30"/>
    <p:sldId id="357" r:id="rId31"/>
    <p:sldId id="355" r:id="rId32"/>
    <p:sldId id="362" r:id="rId33"/>
    <p:sldId id="363" r:id="rId34"/>
    <p:sldId id="356" r:id="rId35"/>
    <p:sldId id="364" r:id="rId36"/>
    <p:sldId id="365" r:id="rId37"/>
    <p:sldId id="366" r:id="rId38"/>
    <p:sldId id="367" r:id="rId39"/>
    <p:sldId id="348" r:id="rId40"/>
    <p:sldId id="374" r:id="rId41"/>
    <p:sldId id="372" r:id="rId42"/>
    <p:sldId id="373" r:id="rId43"/>
    <p:sldId id="368" r:id="rId44"/>
    <p:sldId id="370" r:id="rId45"/>
    <p:sldId id="369" r:id="rId46"/>
    <p:sldId id="371" r:id="rId47"/>
    <p:sldId id="375" r:id="rId4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157"/>
    <p:restoredTop sz="94648"/>
  </p:normalViewPr>
  <p:slideViewPr>
    <p:cSldViewPr snapToGrid="0" snapToObjects="1">
      <p:cViewPr varScale="1">
        <p:scale>
          <a:sx n="117" d="100"/>
          <a:sy n="117" d="100"/>
        </p:scale>
        <p:origin x="936" y="1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3AA01D-6B85-5A4E-BAEE-62A41445B4EE}" type="datetimeFigureOut">
              <a:rPr lang="en-US" smtClean="0"/>
              <a:t>4/4/22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573EFF-9EBA-0443-AB84-29D9A8E93D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3809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9368921-76A0-4AD0-9C73-38820D030D86}" type="slidenum">
              <a:rPr lang="en-US"/>
              <a:pPr/>
              <a:t>1</a:t>
            </a:fld>
            <a:endParaRPr lang="en-US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686293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_tradnl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CCE24-03B9-DF4D-B92C-1C16EC88C120}" type="datetimeFigureOut">
              <a:rPr lang="en-US" smtClean="0"/>
              <a:t>4/4/22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2816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CCE24-03B9-DF4D-B92C-1C16EC88C120}" type="datetimeFigureOut">
              <a:rPr lang="en-US" smtClean="0"/>
              <a:t>4/4/22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1557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CCE24-03B9-DF4D-B92C-1C16EC88C120}" type="datetimeFigureOut">
              <a:rPr lang="en-US" smtClean="0"/>
              <a:t>4/4/22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9115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CCE24-03B9-DF4D-B92C-1C16EC88C120}" type="datetimeFigureOut">
              <a:rPr lang="en-US" smtClean="0"/>
              <a:t>4/4/22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8304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CCE24-03B9-DF4D-B92C-1C16EC88C120}" type="datetimeFigureOut">
              <a:rPr lang="en-US" smtClean="0"/>
              <a:t>4/4/22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9824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CCE24-03B9-DF4D-B92C-1C16EC88C120}" type="datetimeFigureOut">
              <a:rPr lang="en-US" smtClean="0"/>
              <a:t>4/4/22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5367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CCE24-03B9-DF4D-B92C-1C16EC88C120}" type="datetimeFigureOut">
              <a:rPr lang="en-US" smtClean="0"/>
              <a:t>4/4/22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660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CCE24-03B9-DF4D-B92C-1C16EC88C120}" type="datetimeFigureOut">
              <a:rPr lang="en-US" smtClean="0"/>
              <a:t>4/4/22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4205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CCE24-03B9-DF4D-B92C-1C16EC88C120}" type="datetimeFigureOut">
              <a:rPr lang="en-US" smtClean="0"/>
              <a:t>4/4/22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9353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CCE24-03B9-DF4D-B92C-1C16EC88C120}" type="datetimeFigureOut">
              <a:rPr lang="en-US" smtClean="0"/>
              <a:t>4/4/22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4839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CCE24-03B9-DF4D-B92C-1C16EC88C120}" type="datetimeFigureOut">
              <a:rPr lang="en-US" smtClean="0"/>
              <a:t>4/4/22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0F6F9-DD50-C44A-B469-6283C33897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5627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DCCE24-03B9-DF4D-B92C-1C16EC88C120}" type="datetimeFigureOut">
              <a:rPr lang="en-US" smtClean="0"/>
              <a:t>4/4/22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00F6F9-DD50-C44A-B469-6283C33897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072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hal.archives-ouvertes.fr/docs/00/54/85/12/PDF/hog_cvpr2005.pdf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earnopencv.com/histogram-of-oriented-gradients/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 Box 5"/>
          <p:cNvSpPr txBox="1">
            <a:spLocks noChangeArrowheads="1"/>
          </p:cNvSpPr>
          <p:nvPr/>
        </p:nvSpPr>
        <p:spPr bwMode="auto">
          <a:xfrm>
            <a:off x="2510099" y="1690179"/>
            <a:ext cx="4090483" cy="37240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R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e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c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n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c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i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m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i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e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n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t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3333CC"/>
                </a:solidFill>
                <a:latin typeface="Trebuchet MS" pitchFamily="34" charset="0"/>
              </a:rPr>
              <a:t> 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d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e 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P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a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t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r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n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e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s</a:t>
            </a:r>
            <a:endParaRPr lang="es-CL" sz="2400" dirty="0">
              <a:solidFill>
                <a:srgbClr val="FF0000"/>
              </a:solidFill>
              <a:latin typeface="Trebuchet MS" pitchFamily="34" charset="0"/>
            </a:endParaRPr>
          </a:p>
          <a:p>
            <a:pPr algn="ctr"/>
            <a:r>
              <a:rPr lang="es-CL" sz="2400" dirty="0">
                <a:solidFill>
                  <a:schemeClr val="bg2">
                    <a:lumMod val="60000"/>
                    <a:lumOff val="40000"/>
                  </a:schemeClr>
                </a:solidFill>
                <a:latin typeface="Trebuchet MS" pitchFamily="34" charset="0"/>
              </a:rPr>
              <a:t> </a:t>
            </a: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r>
              <a:rPr lang="es-CL" sz="14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Domingo Mery</a:t>
            </a:r>
          </a:p>
          <a:p>
            <a:pPr algn="ctr"/>
            <a:endParaRPr lang="es-CL" sz="1200" dirty="0">
              <a:solidFill>
                <a:schemeClr val="bg1">
                  <a:lumMod val="75000"/>
                </a:schemeClr>
              </a:solidFill>
              <a:latin typeface="Trebuchet MS" pitchFamily="34" charset="0"/>
            </a:endParaRPr>
          </a:p>
          <a:p>
            <a:pPr algn="ctr"/>
            <a:r>
              <a:rPr lang="es-CL" sz="12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Departamento de Ciencia de la Computación</a:t>
            </a:r>
          </a:p>
          <a:p>
            <a:pPr algn="ctr"/>
            <a:r>
              <a:rPr lang="es-CL" sz="12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Escuela de Ingeniería</a:t>
            </a:r>
          </a:p>
          <a:p>
            <a:pPr algn="ctr"/>
            <a:r>
              <a:rPr lang="es-CL" sz="12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Universidad Católica de Chile</a:t>
            </a:r>
          </a:p>
          <a:p>
            <a:pPr algn="ctr"/>
            <a:endParaRPr lang="en-US" sz="1200" dirty="0">
              <a:solidFill>
                <a:schemeClr val="bg1">
                  <a:lumMod val="75000"/>
                </a:schemeClr>
              </a:solidFill>
              <a:latin typeface="Trebuchet MS" pitchFamily="34" charset="0"/>
            </a:endParaRPr>
          </a:p>
        </p:txBody>
      </p:sp>
      <p:pic>
        <p:nvPicPr>
          <p:cNvPr id="3" name="Picture 2" descr="Screen Shot 2014-07-28 at 3.30.3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3599" y="932796"/>
            <a:ext cx="2252133" cy="70994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700665" y="1065604"/>
            <a:ext cx="94889" cy="94882"/>
          </a:xfrm>
          <a:prstGeom prst="rect">
            <a:avLst/>
          </a:prstGeom>
          <a:solidFill>
            <a:srgbClr val="FF00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853065" y="1218004"/>
            <a:ext cx="94889" cy="94882"/>
          </a:xfrm>
          <a:prstGeom prst="rect">
            <a:avLst/>
          </a:prstGeom>
          <a:solidFill>
            <a:srgbClr val="FFD3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618618" y="1370404"/>
            <a:ext cx="94889" cy="94882"/>
          </a:xfrm>
          <a:prstGeom prst="rect">
            <a:avLst/>
          </a:prstGeom>
          <a:solidFill>
            <a:srgbClr val="3366FF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005465" y="990856"/>
            <a:ext cx="94889" cy="94882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808392" y="1501786"/>
            <a:ext cx="94889" cy="94882"/>
          </a:xfrm>
          <a:prstGeom prst="rect">
            <a:avLst/>
          </a:prstGeom>
          <a:solidFill>
            <a:srgbClr val="00FF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" y="3031066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>
                <a:solidFill>
                  <a:srgbClr val="FFFFFF"/>
                </a:solidFill>
                <a:latin typeface="Trebuchet MS"/>
                <a:cs typeface="Trebuchet MS"/>
              </a:rPr>
              <a:t>HoG</a:t>
            </a:r>
            <a:r>
              <a:rPr lang="en-US" sz="2400" b="1" dirty="0">
                <a:solidFill>
                  <a:srgbClr val="FFFFFF"/>
                </a:solidFill>
                <a:latin typeface="Trebuchet MS"/>
                <a:cs typeface="Trebuchet MS"/>
              </a:rPr>
              <a:t> - Human Detection</a:t>
            </a:r>
          </a:p>
          <a:p>
            <a:pPr algn="ctr"/>
            <a:endParaRPr lang="es-CL" sz="1000" dirty="0">
              <a:solidFill>
                <a:srgbClr val="FFFFFF"/>
              </a:solidFill>
              <a:latin typeface="Trebuchet MS"/>
              <a:cs typeface="Trebuchet MS"/>
            </a:endParaRPr>
          </a:p>
          <a:p>
            <a:pPr algn="ctr"/>
            <a:r>
              <a:rPr lang="es-CL" sz="1000" dirty="0">
                <a:solidFill>
                  <a:srgbClr val="FFFFFF"/>
                </a:solidFill>
                <a:latin typeface="Trebuchet MS"/>
                <a:cs typeface="Trebuchet MS"/>
              </a:rPr>
              <a:t>[ Capítulo 2 ]</a:t>
            </a:r>
          </a:p>
        </p:txBody>
      </p:sp>
    </p:spTree>
    <p:extLst>
      <p:ext uri="{BB962C8B-B14F-4D97-AF65-F5344CB8AC3E}">
        <p14:creationId xmlns:p14="http://schemas.microsoft.com/office/powerpoint/2010/main" val="42647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  <p:bldP spid="9" grpId="0" animBg="1"/>
      <p:bldP spid="1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994" y="15479"/>
            <a:ext cx="4966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0000"/>
                </a:solidFill>
                <a:latin typeface="Trebuchet MS"/>
                <a:cs typeface="Trebuchet MS"/>
              </a:rPr>
              <a:t>Histogram of Gradients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25405" y="972318"/>
            <a:ext cx="1538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/>
                <a:cs typeface="Trebuchet MS"/>
              </a:rPr>
              <a:t>R: Magnitude</a:t>
            </a:r>
            <a:endParaRPr lang="en-US" baseline="-25000" dirty="0">
              <a:latin typeface="Trebuchet MS"/>
              <a:cs typeface="Trebuchet M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25405" y="3702975"/>
            <a:ext cx="1034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/>
                <a:cs typeface="Trebuchet MS"/>
              </a:rPr>
              <a:t>A: Angle</a:t>
            </a:r>
            <a:endParaRPr lang="en-US" baseline="-25000" dirty="0">
              <a:latin typeface="Trebuchet MS"/>
              <a:cs typeface="Trebuchet MS"/>
            </a:endParaRPr>
          </a:p>
        </p:txBody>
      </p:sp>
      <p:pic>
        <p:nvPicPr>
          <p:cNvPr id="18" name="Picture 17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405" y="4078307"/>
            <a:ext cx="3383999" cy="2255999"/>
          </a:xfrm>
          <a:prstGeom prst="rect">
            <a:avLst/>
          </a:prstGeom>
        </p:spPr>
      </p:pic>
      <p:pic>
        <p:nvPicPr>
          <p:cNvPr id="19" name="Picture 18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405" y="1353719"/>
            <a:ext cx="3383999" cy="2244071"/>
          </a:xfrm>
          <a:prstGeom prst="rect">
            <a:avLst/>
          </a:prstGeom>
        </p:spPr>
      </p:pic>
      <p:grpSp>
        <p:nvGrpSpPr>
          <p:cNvPr id="45" name="Group 44"/>
          <p:cNvGrpSpPr/>
          <p:nvPr/>
        </p:nvGrpSpPr>
        <p:grpSpPr>
          <a:xfrm>
            <a:off x="4997543" y="1731495"/>
            <a:ext cx="2792802" cy="3386978"/>
            <a:chOff x="4997543" y="1731495"/>
            <a:chExt cx="2792802" cy="3386978"/>
          </a:xfrm>
        </p:grpSpPr>
        <p:sp>
          <p:nvSpPr>
            <p:cNvPr id="30" name="TextBox 29"/>
            <p:cNvSpPr txBox="1"/>
            <p:nvPr/>
          </p:nvSpPr>
          <p:spPr>
            <a:xfrm>
              <a:off x="4997543" y="1731495"/>
              <a:ext cx="27928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rebuchet MS"/>
                  <a:cs typeface="Trebuchet MS"/>
                </a:rPr>
                <a:t>Histogram of 8 directions</a:t>
              </a:r>
              <a:endParaRPr lang="en-US" baseline="-25000" dirty="0">
                <a:latin typeface="Trebuchet MS"/>
                <a:cs typeface="Trebuchet MS"/>
              </a:endParaRPr>
            </a:p>
          </p:txBody>
        </p:sp>
        <p:cxnSp>
          <p:nvCxnSpPr>
            <p:cNvPr id="8" name="Straight Connector 7"/>
            <p:cNvCxnSpPr/>
            <p:nvPr/>
          </p:nvCxnSpPr>
          <p:spPr>
            <a:xfrm flipV="1">
              <a:off x="6309285" y="3054419"/>
              <a:ext cx="0" cy="1727998"/>
            </a:xfrm>
            <a:prstGeom prst="line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5458134" y="3918418"/>
              <a:ext cx="1702301" cy="0"/>
            </a:xfrm>
            <a:prstGeom prst="line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flipV="1">
              <a:off x="5707430" y="3307478"/>
              <a:ext cx="1203709" cy="1221880"/>
            </a:xfrm>
            <a:prstGeom prst="line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5707430" y="3307478"/>
              <a:ext cx="1203709" cy="1221880"/>
            </a:xfrm>
            <a:prstGeom prst="line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Oval 5"/>
            <p:cNvSpPr>
              <a:spLocks noChangeAspect="1"/>
            </p:cNvSpPr>
            <p:nvPr/>
          </p:nvSpPr>
          <p:spPr>
            <a:xfrm>
              <a:off x="6238451" y="3853394"/>
              <a:ext cx="143996" cy="13341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7177690" y="3766968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1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6881618" y="3065324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2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6169876" y="2787880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3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5512519" y="3009216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4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5239528" y="3757755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5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5471737" y="4427894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6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6181315" y="4810696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7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6858314" y="4427894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8</a:t>
              </a:r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4769596" y="5408743"/>
            <a:ext cx="3079219" cy="1245788"/>
            <a:chOff x="5107665" y="5408743"/>
            <a:chExt cx="3079219" cy="1245788"/>
          </a:xfrm>
        </p:grpSpPr>
        <p:cxnSp>
          <p:nvCxnSpPr>
            <p:cNvPr id="49" name="Straight Arrow Connector 48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Rectangle 50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53" name="Rectangle 52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54" name="Rectangle 53"/>
            <p:cNvSpPr/>
            <p:nvPr/>
          </p:nvSpPr>
          <p:spPr>
            <a:xfrm>
              <a:off x="6320291" y="5554923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55" name="Rectangle 54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56" name="Rectangle 55"/>
            <p:cNvSpPr/>
            <p:nvPr/>
          </p:nvSpPr>
          <p:spPr>
            <a:xfrm>
              <a:off x="6941607" y="5408743"/>
              <a:ext cx="249296" cy="92887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5394175" y="6346754"/>
              <a:ext cx="245236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1    2    3    4    5    6    7    8</a:t>
              </a:r>
            </a:p>
          </p:txBody>
        </p:sp>
        <p:cxnSp>
          <p:nvCxnSpPr>
            <p:cNvPr id="47" name="Straight Arrow Connector 46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2" name="Straight Arrow Connector 61"/>
          <p:cNvCxnSpPr>
            <a:stCxn id="6" idx="6"/>
          </p:cNvCxnSpPr>
          <p:nvPr/>
        </p:nvCxnSpPr>
        <p:spPr>
          <a:xfrm flipV="1">
            <a:off x="6382447" y="3918418"/>
            <a:ext cx="790684" cy="1681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80586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994" y="15479"/>
            <a:ext cx="4966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0000"/>
                </a:solidFill>
                <a:latin typeface="Trebuchet MS"/>
                <a:cs typeface="Trebuchet MS"/>
              </a:rPr>
              <a:t>Histogram of Gradients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25405" y="972318"/>
            <a:ext cx="1538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/>
                <a:cs typeface="Trebuchet MS"/>
              </a:rPr>
              <a:t>R: Magnitude</a:t>
            </a:r>
            <a:endParaRPr lang="en-US" baseline="-25000" dirty="0">
              <a:latin typeface="Trebuchet MS"/>
              <a:cs typeface="Trebuchet M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25405" y="3702975"/>
            <a:ext cx="1034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/>
                <a:cs typeface="Trebuchet MS"/>
              </a:rPr>
              <a:t>A: Angle</a:t>
            </a:r>
            <a:endParaRPr lang="en-US" baseline="-25000" dirty="0">
              <a:latin typeface="Trebuchet MS"/>
              <a:cs typeface="Trebuchet MS"/>
            </a:endParaRPr>
          </a:p>
        </p:txBody>
      </p:sp>
      <p:pic>
        <p:nvPicPr>
          <p:cNvPr id="18" name="Picture 17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405" y="4078307"/>
            <a:ext cx="3383999" cy="2255999"/>
          </a:xfrm>
          <a:prstGeom prst="rect">
            <a:avLst/>
          </a:prstGeom>
        </p:spPr>
      </p:pic>
      <p:pic>
        <p:nvPicPr>
          <p:cNvPr id="19" name="Picture 18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405" y="1353719"/>
            <a:ext cx="3383999" cy="2244071"/>
          </a:xfrm>
          <a:prstGeom prst="rect">
            <a:avLst/>
          </a:prstGeom>
        </p:spPr>
      </p:pic>
      <p:grpSp>
        <p:nvGrpSpPr>
          <p:cNvPr id="45" name="Group 44"/>
          <p:cNvGrpSpPr/>
          <p:nvPr/>
        </p:nvGrpSpPr>
        <p:grpSpPr>
          <a:xfrm>
            <a:off x="4997543" y="1731495"/>
            <a:ext cx="2792802" cy="3386978"/>
            <a:chOff x="4997543" y="1731495"/>
            <a:chExt cx="2792802" cy="3386978"/>
          </a:xfrm>
        </p:grpSpPr>
        <p:sp>
          <p:nvSpPr>
            <p:cNvPr id="30" name="TextBox 29"/>
            <p:cNvSpPr txBox="1"/>
            <p:nvPr/>
          </p:nvSpPr>
          <p:spPr>
            <a:xfrm>
              <a:off x="4997543" y="1731495"/>
              <a:ext cx="27928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rebuchet MS"/>
                  <a:cs typeface="Trebuchet MS"/>
                </a:rPr>
                <a:t>Histogram of 8 directions</a:t>
              </a:r>
              <a:endParaRPr lang="en-US" baseline="-25000" dirty="0">
                <a:latin typeface="Trebuchet MS"/>
                <a:cs typeface="Trebuchet MS"/>
              </a:endParaRPr>
            </a:p>
          </p:txBody>
        </p:sp>
        <p:sp>
          <p:nvSpPr>
            <p:cNvPr id="6" name="Oval 5"/>
            <p:cNvSpPr>
              <a:spLocks noChangeAspect="1"/>
            </p:cNvSpPr>
            <p:nvPr/>
          </p:nvSpPr>
          <p:spPr>
            <a:xfrm>
              <a:off x="6238451" y="3853394"/>
              <a:ext cx="143996" cy="13341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7177690" y="3766968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1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6881618" y="3065324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2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6169876" y="2787880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3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5512519" y="3009216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4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5239528" y="3757755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5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5471737" y="4427894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6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6181315" y="4810696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7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6858314" y="4427894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8</a:t>
              </a:r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4769596" y="5408743"/>
            <a:ext cx="3079219" cy="1245788"/>
            <a:chOff x="5107665" y="5408743"/>
            <a:chExt cx="3079219" cy="1245788"/>
          </a:xfrm>
        </p:grpSpPr>
        <p:cxnSp>
          <p:nvCxnSpPr>
            <p:cNvPr id="49" name="Straight Arrow Connector 48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Rectangle 50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53" name="Rectangle 52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54" name="Rectangle 53"/>
            <p:cNvSpPr/>
            <p:nvPr/>
          </p:nvSpPr>
          <p:spPr>
            <a:xfrm>
              <a:off x="6320291" y="5554923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55" name="Rectangle 54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56" name="Rectangle 55"/>
            <p:cNvSpPr/>
            <p:nvPr/>
          </p:nvSpPr>
          <p:spPr>
            <a:xfrm>
              <a:off x="6941607" y="5408743"/>
              <a:ext cx="249296" cy="92887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5394175" y="6346754"/>
              <a:ext cx="245236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1    2    3    4    5    6    7    8</a:t>
              </a:r>
            </a:p>
          </p:txBody>
        </p:sp>
        <p:cxnSp>
          <p:nvCxnSpPr>
            <p:cNvPr id="47" name="Straight Arrow Connector 46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2" name="Straight Arrow Connector 61"/>
          <p:cNvCxnSpPr>
            <a:stCxn id="6" idx="6"/>
          </p:cNvCxnSpPr>
          <p:nvPr/>
        </p:nvCxnSpPr>
        <p:spPr>
          <a:xfrm flipV="1">
            <a:off x="6382447" y="3918418"/>
            <a:ext cx="531749" cy="1681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6" idx="7"/>
          </p:cNvCxnSpPr>
          <p:nvPr/>
        </p:nvCxnSpPr>
        <p:spPr>
          <a:xfrm flipV="1">
            <a:off x="6361359" y="3457483"/>
            <a:ext cx="414225" cy="415448"/>
          </a:xfrm>
          <a:prstGeom prst="straightConnector1">
            <a:avLst/>
          </a:prstGeom>
          <a:ln>
            <a:solidFill>
              <a:schemeClr val="accent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6" idx="0"/>
          </p:cNvCxnSpPr>
          <p:nvPr/>
        </p:nvCxnSpPr>
        <p:spPr>
          <a:xfrm flipV="1">
            <a:off x="6310449" y="3597790"/>
            <a:ext cx="0" cy="255604"/>
          </a:xfrm>
          <a:prstGeom prst="straightConnector1">
            <a:avLst/>
          </a:prstGeom>
          <a:ln>
            <a:solidFill>
              <a:schemeClr val="accent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6" idx="1"/>
          </p:cNvCxnSpPr>
          <p:nvPr/>
        </p:nvCxnSpPr>
        <p:spPr>
          <a:xfrm flipH="1" flipV="1">
            <a:off x="5839763" y="3457483"/>
            <a:ext cx="419776" cy="415448"/>
          </a:xfrm>
          <a:prstGeom prst="straightConnector1">
            <a:avLst/>
          </a:prstGeom>
          <a:ln>
            <a:solidFill>
              <a:schemeClr val="accent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6" idx="2"/>
          </p:cNvCxnSpPr>
          <p:nvPr/>
        </p:nvCxnSpPr>
        <p:spPr>
          <a:xfrm flipH="1" flipV="1">
            <a:off x="5839763" y="3918418"/>
            <a:ext cx="398688" cy="1681"/>
          </a:xfrm>
          <a:prstGeom prst="straightConnector1">
            <a:avLst/>
          </a:prstGeom>
          <a:ln>
            <a:solidFill>
              <a:schemeClr val="accent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 flipH="1">
            <a:off x="5694104" y="3961191"/>
            <a:ext cx="576202" cy="575999"/>
          </a:xfrm>
          <a:prstGeom prst="straightConnector1">
            <a:avLst/>
          </a:prstGeom>
          <a:ln>
            <a:solidFill>
              <a:schemeClr val="accent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 flipH="1">
            <a:off x="6307963" y="3992880"/>
            <a:ext cx="0" cy="491518"/>
          </a:xfrm>
          <a:prstGeom prst="straightConnector1">
            <a:avLst/>
          </a:prstGeom>
          <a:ln>
            <a:solidFill>
              <a:schemeClr val="accent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>
            <a:off x="6361358" y="3973343"/>
            <a:ext cx="468000" cy="460627"/>
          </a:xfrm>
          <a:prstGeom prst="straightConnector1">
            <a:avLst/>
          </a:prstGeom>
          <a:ln>
            <a:solidFill>
              <a:schemeClr val="accent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00748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213439" y="3058832"/>
            <a:ext cx="4826202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rebuchet MS"/>
                <a:cs typeface="Trebuchet MS"/>
              </a:rPr>
              <a:t>The descriptor proposed by the authors is a concatenation of </a:t>
            </a:r>
            <a:r>
              <a:rPr lang="en-US" sz="2400" dirty="0" err="1">
                <a:latin typeface="Trebuchet MS"/>
                <a:cs typeface="Trebuchet MS"/>
              </a:rPr>
              <a:t>HoG</a:t>
            </a:r>
            <a:r>
              <a:rPr lang="en-US" sz="2400" dirty="0">
                <a:latin typeface="Trebuchet MS"/>
                <a:cs typeface="Trebuchet MS"/>
              </a:rPr>
              <a:t> in different overlapped partitions </a:t>
            </a:r>
          </a:p>
        </p:txBody>
      </p:sp>
    </p:spTree>
    <p:extLst>
      <p:ext uri="{BB962C8B-B14F-4D97-AF65-F5344CB8AC3E}">
        <p14:creationId xmlns:p14="http://schemas.microsoft.com/office/powerpoint/2010/main" val="18936835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4-10-09 at 10.24.5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202" y="311268"/>
            <a:ext cx="3384025" cy="225601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79202" y="311268"/>
            <a:ext cx="472449" cy="47415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>
            <a:off x="651651" y="3442959"/>
            <a:ext cx="822406" cy="653557"/>
            <a:chOff x="5694104" y="3457483"/>
            <a:chExt cx="1220092" cy="1079707"/>
          </a:xfrm>
        </p:grpSpPr>
        <p:cxnSp>
          <p:nvCxnSpPr>
            <p:cNvPr id="6" name="Straight Arrow Connector 5"/>
            <p:cNvCxnSpPr/>
            <p:nvPr/>
          </p:nvCxnSpPr>
          <p:spPr>
            <a:xfrm flipV="1">
              <a:off x="6382447" y="3918418"/>
              <a:ext cx="531749" cy="1681"/>
            </a:xfrm>
            <a:prstGeom prst="straightConnector1">
              <a:avLst/>
            </a:prstGeom>
            <a:ln>
              <a:solidFill>
                <a:srgbClr val="4F81BD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/>
            <p:cNvCxnSpPr/>
            <p:nvPr/>
          </p:nvCxnSpPr>
          <p:spPr>
            <a:xfrm flipV="1">
              <a:off x="6361359" y="3457483"/>
              <a:ext cx="414225" cy="415448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 flipV="1">
              <a:off x="6310449" y="3597790"/>
              <a:ext cx="0" cy="255604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 flipH="1" flipV="1">
              <a:off x="5839763" y="3457483"/>
              <a:ext cx="419776" cy="415448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/>
            <p:nvPr/>
          </p:nvCxnSpPr>
          <p:spPr>
            <a:xfrm flipH="1" flipV="1">
              <a:off x="5839763" y="3918418"/>
              <a:ext cx="398688" cy="1681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 flipH="1">
              <a:off x="5694104" y="3961191"/>
              <a:ext cx="576202" cy="575999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 flipH="1">
              <a:off x="6307963" y="3992880"/>
              <a:ext cx="0" cy="491518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>
              <a:off x="6361358" y="3973343"/>
              <a:ext cx="468000" cy="460627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038213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4-10-09 at 10.24.5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202" y="311268"/>
            <a:ext cx="3384025" cy="225601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29837" y="311268"/>
            <a:ext cx="472449" cy="47415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>
            <a:off x="651651" y="3442959"/>
            <a:ext cx="822406" cy="653557"/>
            <a:chOff x="5694104" y="3457483"/>
            <a:chExt cx="1220092" cy="1079707"/>
          </a:xfrm>
        </p:grpSpPr>
        <p:cxnSp>
          <p:nvCxnSpPr>
            <p:cNvPr id="6" name="Straight Arrow Connector 5"/>
            <p:cNvCxnSpPr/>
            <p:nvPr/>
          </p:nvCxnSpPr>
          <p:spPr>
            <a:xfrm flipV="1">
              <a:off x="6382447" y="3918418"/>
              <a:ext cx="531749" cy="1681"/>
            </a:xfrm>
            <a:prstGeom prst="straightConnector1">
              <a:avLst/>
            </a:prstGeom>
            <a:ln>
              <a:solidFill>
                <a:srgbClr val="4F81BD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/>
            <p:cNvCxnSpPr/>
            <p:nvPr/>
          </p:nvCxnSpPr>
          <p:spPr>
            <a:xfrm flipV="1">
              <a:off x="6361359" y="3457483"/>
              <a:ext cx="414225" cy="415448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 flipV="1">
              <a:off x="6310449" y="3597790"/>
              <a:ext cx="0" cy="255604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 flipH="1" flipV="1">
              <a:off x="5839763" y="3457483"/>
              <a:ext cx="419776" cy="415448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/>
            <p:nvPr/>
          </p:nvCxnSpPr>
          <p:spPr>
            <a:xfrm flipH="1" flipV="1">
              <a:off x="5839763" y="3918418"/>
              <a:ext cx="398688" cy="1681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 flipH="1">
              <a:off x="5694104" y="3961191"/>
              <a:ext cx="576202" cy="575999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 flipH="1">
              <a:off x="6307963" y="3992880"/>
              <a:ext cx="0" cy="491518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>
              <a:off x="6361358" y="3973343"/>
              <a:ext cx="468000" cy="460627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 rot="5400000">
            <a:off x="1639501" y="3411527"/>
            <a:ext cx="822406" cy="653557"/>
            <a:chOff x="5694104" y="3457483"/>
            <a:chExt cx="1220092" cy="1079707"/>
          </a:xfrm>
        </p:grpSpPr>
        <p:cxnSp>
          <p:nvCxnSpPr>
            <p:cNvPr id="16" name="Straight Arrow Connector 15"/>
            <p:cNvCxnSpPr/>
            <p:nvPr/>
          </p:nvCxnSpPr>
          <p:spPr>
            <a:xfrm flipV="1">
              <a:off x="6382447" y="3918418"/>
              <a:ext cx="531749" cy="1681"/>
            </a:xfrm>
            <a:prstGeom prst="straightConnector1">
              <a:avLst/>
            </a:prstGeom>
            <a:ln>
              <a:solidFill>
                <a:srgbClr val="4F81BD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 flipV="1">
              <a:off x="6361359" y="3457483"/>
              <a:ext cx="414225" cy="415448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 flipV="1">
              <a:off x="6310449" y="3597790"/>
              <a:ext cx="0" cy="255604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 flipH="1" flipV="1">
              <a:off x="5839763" y="3457483"/>
              <a:ext cx="419776" cy="415448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/>
            <p:nvPr/>
          </p:nvCxnSpPr>
          <p:spPr>
            <a:xfrm flipH="1" flipV="1">
              <a:off x="5839763" y="3918418"/>
              <a:ext cx="398688" cy="1681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flipH="1">
              <a:off x="5694104" y="3961191"/>
              <a:ext cx="576202" cy="575999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 flipH="1">
              <a:off x="6307963" y="3992880"/>
              <a:ext cx="0" cy="491518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/>
            <p:nvPr/>
          </p:nvCxnSpPr>
          <p:spPr>
            <a:xfrm>
              <a:off x="6361358" y="3973343"/>
              <a:ext cx="468000" cy="460627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457622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4-10-09 at 10.24.5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202" y="311268"/>
            <a:ext cx="3384025" cy="225601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30345" y="311268"/>
            <a:ext cx="472449" cy="47415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>
            <a:off x="651651" y="3442959"/>
            <a:ext cx="822406" cy="653557"/>
            <a:chOff x="5694104" y="3457483"/>
            <a:chExt cx="1220092" cy="1079707"/>
          </a:xfrm>
        </p:grpSpPr>
        <p:cxnSp>
          <p:nvCxnSpPr>
            <p:cNvPr id="6" name="Straight Arrow Connector 5"/>
            <p:cNvCxnSpPr/>
            <p:nvPr/>
          </p:nvCxnSpPr>
          <p:spPr>
            <a:xfrm flipV="1">
              <a:off x="6382447" y="3918418"/>
              <a:ext cx="531749" cy="1681"/>
            </a:xfrm>
            <a:prstGeom prst="straightConnector1">
              <a:avLst/>
            </a:prstGeom>
            <a:ln>
              <a:solidFill>
                <a:srgbClr val="4F81BD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/>
            <p:cNvCxnSpPr/>
            <p:nvPr/>
          </p:nvCxnSpPr>
          <p:spPr>
            <a:xfrm flipV="1">
              <a:off x="6361359" y="3457483"/>
              <a:ext cx="414225" cy="415448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 flipV="1">
              <a:off x="6310449" y="3597790"/>
              <a:ext cx="0" cy="255604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 flipH="1" flipV="1">
              <a:off x="5839763" y="3457483"/>
              <a:ext cx="419776" cy="415448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/>
            <p:nvPr/>
          </p:nvCxnSpPr>
          <p:spPr>
            <a:xfrm flipH="1" flipV="1">
              <a:off x="5839763" y="3918418"/>
              <a:ext cx="398688" cy="1681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 flipH="1">
              <a:off x="5694104" y="3961191"/>
              <a:ext cx="576202" cy="575999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 flipH="1">
              <a:off x="6307963" y="3992880"/>
              <a:ext cx="0" cy="491518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>
              <a:off x="6361358" y="3973343"/>
              <a:ext cx="468000" cy="460627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 rot="5400000">
            <a:off x="1639501" y="3411527"/>
            <a:ext cx="822406" cy="653557"/>
            <a:chOff x="5694104" y="3457483"/>
            <a:chExt cx="1220092" cy="1079707"/>
          </a:xfrm>
        </p:grpSpPr>
        <p:cxnSp>
          <p:nvCxnSpPr>
            <p:cNvPr id="16" name="Straight Arrow Connector 15"/>
            <p:cNvCxnSpPr/>
            <p:nvPr/>
          </p:nvCxnSpPr>
          <p:spPr>
            <a:xfrm flipV="1">
              <a:off x="6382447" y="3918418"/>
              <a:ext cx="531749" cy="1681"/>
            </a:xfrm>
            <a:prstGeom prst="straightConnector1">
              <a:avLst/>
            </a:prstGeom>
            <a:ln>
              <a:solidFill>
                <a:srgbClr val="4F81BD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 flipV="1">
              <a:off x="6361359" y="3457483"/>
              <a:ext cx="414225" cy="415448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 flipV="1">
              <a:off x="6310449" y="3597790"/>
              <a:ext cx="0" cy="255604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 flipH="1" flipV="1">
              <a:off x="5839763" y="3457483"/>
              <a:ext cx="419776" cy="415448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/>
            <p:nvPr/>
          </p:nvCxnSpPr>
          <p:spPr>
            <a:xfrm flipH="1" flipV="1">
              <a:off x="5839763" y="3918418"/>
              <a:ext cx="398688" cy="1681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flipH="1">
              <a:off x="5694104" y="3961191"/>
              <a:ext cx="576202" cy="575999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 flipH="1">
              <a:off x="6307963" y="3992880"/>
              <a:ext cx="0" cy="491518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/>
            <p:nvPr/>
          </p:nvCxnSpPr>
          <p:spPr>
            <a:xfrm>
              <a:off x="6361358" y="3973343"/>
              <a:ext cx="468000" cy="460627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/>
          <p:cNvGrpSpPr/>
          <p:nvPr/>
        </p:nvGrpSpPr>
        <p:grpSpPr>
          <a:xfrm rot="10800000">
            <a:off x="2627351" y="3380095"/>
            <a:ext cx="822406" cy="653557"/>
            <a:chOff x="5694104" y="3457483"/>
            <a:chExt cx="1220092" cy="1079707"/>
          </a:xfrm>
        </p:grpSpPr>
        <p:cxnSp>
          <p:nvCxnSpPr>
            <p:cNvPr id="25" name="Straight Arrow Connector 24"/>
            <p:cNvCxnSpPr/>
            <p:nvPr/>
          </p:nvCxnSpPr>
          <p:spPr>
            <a:xfrm flipV="1">
              <a:off x="6382447" y="3918418"/>
              <a:ext cx="531749" cy="1681"/>
            </a:xfrm>
            <a:prstGeom prst="straightConnector1">
              <a:avLst/>
            </a:prstGeom>
            <a:ln>
              <a:solidFill>
                <a:srgbClr val="4F81BD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 flipV="1">
              <a:off x="6361359" y="3457483"/>
              <a:ext cx="414225" cy="415448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/>
            <p:nvPr/>
          </p:nvCxnSpPr>
          <p:spPr>
            <a:xfrm flipV="1">
              <a:off x="6310449" y="3597790"/>
              <a:ext cx="0" cy="255604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/>
            <p:nvPr/>
          </p:nvCxnSpPr>
          <p:spPr>
            <a:xfrm flipH="1" flipV="1">
              <a:off x="5839763" y="3457483"/>
              <a:ext cx="419776" cy="415448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/>
            <p:nvPr/>
          </p:nvCxnSpPr>
          <p:spPr>
            <a:xfrm flipH="1" flipV="1">
              <a:off x="5839763" y="3918418"/>
              <a:ext cx="398688" cy="1681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/>
            <p:nvPr/>
          </p:nvCxnSpPr>
          <p:spPr>
            <a:xfrm flipH="1">
              <a:off x="5694104" y="3961191"/>
              <a:ext cx="576202" cy="575999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 flipH="1">
              <a:off x="6307963" y="3992880"/>
              <a:ext cx="0" cy="491518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/>
            <p:nvPr/>
          </p:nvCxnSpPr>
          <p:spPr>
            <a:xfrm>
              <a:off x="6361358" y="3973343"/>
              <a:ext cx="468000" cy="460627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13749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4-10-09 at 10.24.5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202" y="311268"/>
            <a:ext cx="3384025" cy="225601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97689" y="311268"/>
            <a:ext cx="472449" cy="47415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>
            <a:off x="651651" y="3442959"/>
            <a:ext cx="822406" cy="653557"/>
            <a:chOff x="5694104" y="3457483"/>
            <a:chExt cx="1220092" cy="1079707"/>
          </a:xfrm>
        </p:grpSpPr>
        <p:cxnSp>
          <p:nvCxnSpPr>
            <p:cNvPr id="6" name="Straight Arrow Connector 5"/>
            <p:cNvCxnSpPr/>
            <p:nvPr/>
          </p:nvCxnSpPr>
          <p:spPr>
            <a:xfrm flipV="1">
              <a:off x="6382447" y="3918418"/>
              <a:ext cx="531749" cy="1681"/>
            </a:xfrm>
            <a:prstGeom prst="straightConnector1">
              <a:avLst/>
            </a:prstGeom>
            <a:ln>
              <a:solidFill>
                <a:srgbClr val="4F81BD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/>
            <p:cNvCxnSpPr/>
            <p:nvPr/>
          </p:nvCxnSpPr>
          <p:spPr>
            <a:xfrm flipV="1">
              <a:off x="6361359" y="3457483"/>
              <a:ext cx="414225" cy="415448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 flipV="1">
              <a:off x="6310449" y="3597790"/>
              <a:ext cx="0" cy="255604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 flipH="1" flipV="1">
              <a:off x="5839763" y="3457483"/>
              <a:ext cx="419776" cy="415448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/>
            <p:nvPr/>
          </p:nvCxnSpPr>
          <p:spPr>
            <a:xfrm flipH="1" flipV="1">
              <a:off x="5839763" y="3918418"/>
              <a:ext cx="398688" cy="1681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 flipH="1">
              <a:off x="5694104" y="3961191"/>
              <a:ext cx="576202" cy="575999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 flipH="1">
              <a:off x="6307963" y="3992880"/>
              <a:ext cx="0" cy="491518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>
              <a:off x="6361358" y="3973343"/>
              <a:ext cx="468000" cy="460627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 rot="5400000">
            <a:off x="1639501" y="3411527"/>
            <a:ext cx="822406" cy="653557"/>
            <a:chOff x="5694104" y="3457483"/>
            <a:chExt cx="1220092" cy="1079707"/>
          </a:xfrm>
        </p:grpSpPr>
        <p:cxnSp>
          <p:nvCxnSpPr>
            <p:cNvPr id="16" name="Straight Arrow Connector 15"/>
            <p:cNvCxnSpPr/>
            <p:nvPr/>
          </p:nvCxnSpPr>
          <p:spPr>
            <a:xfrm flipV="1">
              <a:off x="6382447" y="3918418"/>
              <a:ext cx="531749" cy="1681"/>
            </a:xfrm>
            <a:prstGeom prst="straightConnector1">
              <a:avLst/>
            </a:prstGeom>
            <a:ln>
              <a:solidFill>
                <a:srgbClr val="4F81BD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 flipV="1">
              <a:off x="6361359" y="3457483"/>
              <a:ext cx="414225" cy="415448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 flipV="1">
              <a:off x="6310449" y="3597790"/>
              <a:ext cx="0" cy="255604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 flipH="1" flipV="1">
              <a:off x="5839763" y="3457483"/>
              <a:ext cx="419776" cy="415448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/>
            <p:nvPr/>
          </p:nvCxnSpPr>
          <p:spPr>
            <a:xfrm flipH="1" flipV="1">
              <a:off x="5839763" y="3918418"/>
              <a:ext cx="398688" cy="1681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flipH="1">
              <a:off x="5694104" y="3961191"/>
              <a:ext cx="576202" cy="575999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 flipH="1">
              <a:off x="6307963" y="3992880"/>
              <a:ext cx="0" cy="491518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/>
            <p:nvPr/>
          </p:nvCxnSpPr>
          <p:spPr>
            <a:xfrm>
              <a:off x="6361358" y="3973343"/>
              <a:ext cx="468000" cy="460627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/>
          <p:cNvGrpSpPr/>
          <p:nvPr/>
        </p:nvGrpSpPr>
        <p:grpSpPr>
          <a:xfrm rot="10800000">
            <a:off x="2627351" y="3380095"/>
            <a:ext cx="822406" cy="653557"/>
            <a:chOff x="5694104" y="3457483"/>
            <a:chExt cx="1220092" cy="1079707"/>
          </a:xfrm>
        </p:grpSpPr>
        <p:cxnSp>
          <p:nvCxnSpPr>
            <p:cNvPr id="25" name="Straight Arrow Connector 24"/>
            <p:cNvCxnSpPr/>
            <p:nvPr/>
          </p:nvCxnSpPr>
          <p:spPr>
            <a:xfrm flipV="1">
              <a:off x="6382447" y="3918418"/>
              <a:ext cx="531749" cy="1681"/>
            </a:xfrm>
            <a:prstGeom prst="straightConnector1">
              <a:avLst/>
            </a:prstGeom>
            <a:ln>
              <a:solidFill>
                <a:srgbClr val="4F81BD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 flipV="1">
              <a:off x="6361359" y="3457483"/>
              <a:ext cx="414225" cy="415448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/>
            <p:nvPr/>
          </p:nvCxnSpPr>
          <p:spPr>
            <a:xfrm flipV="1">
              <a:off x="6310449" y="3597790"/>
              <a:ext cx="0" cy="255604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/>
            <p:nvPr/>
          </p:nvCxnSpPr>
          <p:spPr>
            <a:xfrm flipH="1" flipV="1">
              <a:off x="5839763" y="3457483"/>
              <a:ext cx="419776" cy="415448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/>
            <p:nvPr/>
          </p:nvCxnSpPr>
          <p:spPr>
            <a:xfrm flipH="1" flipV="1">
              <a:off x="5839763" y="3918418"/>
              <a:ext cx="398688" cy="1681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/>
            <p:nvPr/>
          </p:nvCxnSpPr>
          <p:spPr>
            <a:xfrm flipH="1">
              <a:off x="5694104" y="3961191"/>
              <a:ext cx="576202" cy="575999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 flipH="1">
              <a:off x="6307963" y="3992880"/>
              <a:ext cx="0" cy="491518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/>
            <p:nvPr/>
          </p:nvCxnSpPr>
          <p:spPr>
            <a:xfrm>
              <a:off x="6361358" y="3973343"/>
              <a:ext cx="468000" cy="460627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/>
          <p:cNvGrpSpPr/>
          <p:nvPr/>
        </p:nvGrpSpPr>
        <p:grpSpPr>
          <a:xfrm rot="16200000">
            <a:off x="3598492" y="3432223"/>
            <a:ext cx="822406" cy="653557"/>
            <a:chOff x="5694104" y="3457483"/>
            <a:chExt cx="1220092" cy="1079707"/>
          </a:xfrm>
        </p:grpSpPr>
        <p:cxnSp>
          <p:nvCxnSpPr>
            <p:cNvPr id="34" name="Straight Arrow Connector 33"/>
            <p:cNvCxnSpPr/>
            <p:nvPr/>
          </p:nvCxnSpPr>
          <p:spPr>
            <a:xfrm flipV="1">
              <a:off x="6382447" y="3918418"/>
              <a:ext cx="531749" cy="1681"/>
            </a:xfrm>
            <a:prstGeom prst="straightConnector1">
              <a:avLst/>
            </a:prstGeom>
            <a:ln>
              <a:solidFill>
                <a:srgbClr val="4F81BD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/>
            <p:nvPr/>
          </p:nvCxnSpPr>
          <p:spPr>
            <a:xfrm flipV="1">
              <a:off x="6361359" y="3457483"/>
              <a:ext cx="414225" cy="415448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/>
            <p:nvPr/>
          </p:nvCxnSpPr>
          <p:spPr>
            <a:xfrm flipV="1">
              <a:off x="6310449" y="3597790"/>
              <a:ext cx="0" cy="255604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/>
            <p:nvPr/>
          </p:nvCxnSpPr>
          <p:spPr>
            <a:xfrm flipH="1" flipV="1">
              <a:off x="5839763" y="3457483"/>
              <a:ext cx="419776" cy="415448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/>
            <p:nvPr/>
          </p:nvCxnSpPr>
          <p:spPr>
            <a:xfrm flipH="1" flipV="1">
              <a:off x="5839763" y="3918418"/>
              <a:ext cx="398688" cy="1681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/>
            <p:nvPr/>
          </p:nvCxnSpPr>
          <p:spPr>
            <a:xfrm flipH="1">
              <a:off x="5694104" y="3961191"/>
              <a:ext cx="576202" cy="575999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/>
            <p:nvPr/>
          </p:nvCxnSpPr>
          <p:spPr>
            <a:xfrm flipH="1">
              <a:off x="6307963" y="3992880"/>
              <a:ext cx="0" cy="491518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/>
            <p:nvPr/>
          </p:nvCxnSpPr>
          <p:spPr>
            <a:xfrm>
              <a:off x="6361358" y="3973343"/>
              <a:ext cx="468000" cy="460627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654905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4-10-09 at 10.24.5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202" y="311268"/>
            <a:ext cx="3384025" cy="225601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97689" y="311268"/>
            <a:ext cx="472449" cy="47415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>
            <a:off x="651651" y="3327103"/>
            <a:ext cx="7563329" cy="845094"/>
            <a:chOff x="651651" y="3327103"/>
            <a:chExt cx="7563329" cy="845094"/>
          </a:xfrm>
        </p:grpSpPr>
        <p:grpSp>
          <p:nvGrpSpPr>
            <p:cNvPr id="14" name="Group 13"/>
            <p:cNvGrpSpPr/>
            <p:nvPr/>
          </p:nvGrpSpPr>
          <p:grpSpPr>
            <a:xfrm>
              <a:off x="651651" y="3442959"/>
              <a:ext cx="822406" cy="653557"/>
              <a:chOff x="5694104" y="3457483"/>
              <a:chExt cx="1220092" cy="1079707"/>
            </a:xfrm>
          </p:grpSpPr>
          <p:cxnSp>
            <p:nvCxnSpPr>
              <p:cNvPr id="6" name="Straight Arrow Connector 5"/>
              <p:cNvCxnSpPr/>
              <p:nvPr/>
            </p:nvCxnSpPr>
            <p:spPr>
              <a:xfrm flipV="1">
                <a:off x="6382447" y="3918418"/>
                <a:ext cx="531749" cy="1681"/>
              </a:xfrm>
              <a:prstGeom prst="straightConnector1">
                <a:avLst/>
              </a:prstGeom>
              <a:ln>
                <a:solidFill>
                  <a:srgbClr val="4F81BD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Straight Arrow Connector 6"/>
              <p:cNvCxnSpPr/>
              <p:nvPr/>
            </p:nvCxnSpPr>
            <p:spPr>
              <a:xfrm flipV="1">
                <a:off x="6361359" y="3457483"/>
                <a:ext cx="414225" cy="41544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Arrow Connector 7"/>
              <p:cNvCxnSpPr/>
              <p:nvPr/>
            </p:nvCxnSpPr>
            <p:spPr>
              <a:xfrm flipV="1">
                <a:off x="6310449" y="3597790"/>
                <a:ext cx="0" cy="255604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Arrow Connector 8"/>
              <p:cNvCxnSpPr/>
              <p:nvPr/>
            </p:nvCxnSpPr>
            <p:spPr>
              <a:xfrm flipH="1" flipV="1">
                <a:off x="5839763" y="3457483"/>
                <a:ext cx="419776" cy="41544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/>
              <p:cNvCxnSpPr/>
              <p:nvPr/>
            </p:nvCxnSpPr>
            <p:spPr>
              <a:xfrm flipH="1" flipV="1">
                <a:off x="5839763" y="3918418"/>
                <a:ext cx="398688" cy="1681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Arrow Connector 10"/>
              <p:cNvCxnSpPr/>
              <p:nvPr/>
            </p:nvCxnSpPr>
            <p:spPr>
              <a:xfrm flipH="1">
                <a:off x="5694104" y="3961191"/>
                <a:ext cx="576202" cy="575999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Arrow Connector 11"/>
              <p:cNvCxnSpPr/>
              <p:nvPr/>
            </p:nvCxnSpPr>
            <p:spPr>
              <a:xfrm flipH="1">
                <a:off x="6307963" y="3992880"/>
                <a:ext cx="0" cy="49151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/>
              <p:cNvCxnSpPr/>
              <p:nvPr/>
            </p:nvCxnSpPr>
            <p:spPr>
              <a:xfrm>
                <a:off x="6361358" y="3973343"/>
                <a:ext cx="468000" cy="460627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Group 14"/>
            <p:cNvGrpSpPr/>
            <p:nvPr/>
          </p:nvGrpSpPr>
          <p:grpSpPr>
            <a:xfrm rot="5400000">
              <a:off x="1639501" y="3411527"/>
              <a:ext cx="822406" cy="653557"/>
              <a:chOff x="5694104" y="3457483"/>
              <a:chExt cx="1220092" cy="1079707"/>
            </a:xfrm>
          </p:grpSpPr>
          <p:cxnSp>
            <p:nvCxnSpPr>
              <p:cNvPr id="16" name="Straight Arrow Connector 15"/>
              <p:cNvCxnSpPr/>
              <p:nvPr/>
            </p:nvCxnSpPr>
            <p:spPr>
              <a:xfrm flipV="1">
                <a:off x="6382447" y="3918418"/>
                <a:ext cx="531749" cy="1681"/>
              </a:xfrm>
              <a:prstGeom prst="straightConnector1">
                <a:avLst/>
              </a:prstGeom>
              <a:ln>
                <a:solidFill>
                  <a:srgbClr val="4F81BD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16"/>
              <p:cNvCxnSpPr/>
              <p:nvPr/>
            </p:nvCxnSpPr>
            <p:spPr>
              <a:xfrm flipV="1">
                <a:off x="6361359" y="3457483"/>
                <a:ext cx="414225" cy="41544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/>
              <p:cNvCxnSpPr/>
              <p:nvPr/>
            </p:nvCxnSpPr>
            <p:spPr>
              <a:xfrm flipV="1">
                <a:off x="6310449" y="3597790"/>
                <a:ext cx="0" cy="255604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/>
              <p:cNvCxnSpPr/>
              <p:nvPr/>
            </p:nvCxnSpPr>
            <p:spPr>
              <a:xfrm flipH="1" flipV="1">
                <a:off x="5839763" y="3457483"/>
                <a:ext cx="419776" cy="41544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/>
              <p:cNvCxnSpPr/>
              <p:nvPr/>
            </p:nvCxnSpPr>
            <p:spPr>
              <a:xfrm flipH="1" flipV="1">
                <a:off x="5839763" y="3918418"/>
                <a:ext cx="398688" cy="1681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/>
              <p:cNvCxnSpPr/>
              <p:nvPr/>
            </p:nvCxnSpPr>
            <p:spPr>
              <a:xfrm flipH="1">
                <a:off x="5694104" y="3961191"/>
                <a:ext cx="576202" cy="575999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/>
              <p:cNvCxnSpPr/>
              <p:nvPr/>
            </p:nvCxnSpPr>
            <p:spPr>
              <a:xfrm flipH="1">
                <a:off x="6307963" y="3992880"/>
                <a:ext cx="0" cy="49151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/>
              <p:cNvCxnSpPr/>
              <p:nvPr/>
            </p:nvCxnSpPr>
            <p:spPr>
              <a:xfrm>
                <a:off x="6361358" y="3973343"/>
                <a:ext cx="468000" cy="460627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Group 23"/>
            <p:cNvGrpSpPr/>
            <p:nvPr/>
          </p:nvGrpSpPr>
          <p:grpSpPr>
            <a:xfrm rot="10800000">
              <a:off x="2627351" y="3380095"/>
              <a:ext cx="822406" cy="653557"/>
              <a:chOff x="5694104" y="3457483"/>
              <a:chExt cx="1220092" cy="1079707"/>
            </a:xfrm>
          </p:grpSpPr>
          <p:cxnSp>
            <p:nvCxnSpPr>
              <p:cNvPr id="25" name="Straight Arrow Connector 24"/>
              <p:cNvCxnSpPr/>
              <p:nvPr/>
            </p:nvCxnSpPr>
            <p:spPr>
              <a:xfrm flipV="1">
                <a:off x="6382447" y="3918418"/>
                <a:ext cx="531749" cy="1681"/>
              </a:xfrm>
              <a:prstGeom prst="straightConnector1">
                <a:avLst/>
              </a:prstGeom>
              <a:ln>
                <a:solidFill>
                  <a:srgbClr val="4F81BD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/>
              <p:cNvCxnSpPr/>
              <p:nvPr/>
            </p:nvCxnSpPr>
            <p:spPr>
              <a:xfrm flipV="1">
                <a:off x="6361359" y="3457483"/>
                <a:ext cx="414225" cy="41544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Arrow Connector 26"/>
              <p:cNvCxnSpPr/>
              <p:nvPr/>
            </p:nvCxnSpPr>
            <p:spPr>
              <a:xfrm flipV="1">
                <a:off x="6310449" y="3597790"/>
                <a:ext cx="0" cy="255604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/>
              <p:cNvCxnSpPr/>
              <p:nvPr/>
            </p:nvCxnSpPr>
            <p:spPr>
              <a:xfrm flipH="1" flipV="1">
                <a:off x="5839763" y="3457483"/>
                <a:ext cx="419776" cy="41544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Arrow Connector 28"/>
              <p:cNvCxnSpPr/>
              <p:nvPr/>
            </p:nvCxnSpPr>
            <p:spPr>
              <a:xfrm flipH="1" flipV="1">
                <a:off x="5839763" y="3918418"/>
                <a:ext cx="398688" cy="1681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Arrow Connector 29"/>
              <p:cNvCxnSpPr/>
              <p:nvPr/>
            </p:nvCxnSpPr>
            <p:spPr>
              <a:xfrm flipH="1">
                <a:off x="5694104" y="3961191"/>
                <a:ext cx="576202" cy="575999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Arrow Connector 30"/>
              <p:cNvCxnSpPr/>
              <p:nvPr/>
            </p:nvCxnSpPr>
            <p:spPr>
              <a:xfrm flipH="1">
                <a:off x="6307963" y="3992880"/>
                <a:ext cx="0" cy="49151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31"/>
              <p:cNvCxnSpPr/>
              <p:nvPr/>
            </p:nvCxnSpPr>
            <p:spPr>
              <a:xfrm>
                <a:off x="6361358" y="3973343"/>
                <a:ext cx="468000" cy="460627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3" name="Group 32"/>
            <p:cNvGrpSpPr/>
            <p:nvPr/>
          </p:nvGrpSpPr>
          <p:grpSpPr>
            <a:xfrm rot="16200000">
              <a:off x="3598492" y="3432223"/>
              <a:ext cx="822406" cy="653557"/>
              <a:chOff x="5694104" y="3457483"/>
              <a:chExt cx="1220092" cy="1079707"/>
            </a:xfrm>
          </p:grpSpPr>
          <p:cxnSp>
            <p:nvCxnSpPr>
              <p:cNvPr id="34" name="Straight Arrow Connector 33"/>
              <p:cNvCxnSpPr/>
              <p:nvPr/>
            </p:nvCxnSpPr>
            <p:spPr>
              <a:xfrm flipV="1">
                <a:off x="6382447" y="3918418"/>
                <a:ext cx="531749" cy="1681"/>
              </a:xfrm>
              <a:prstGeom prst="straightConnector1">
                <a:avLst/>
              </a:prstGeom>
              <a:ln>
                <a:solidFill>
                  <a:srgbClr val="4F81BD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Arrow Connector 34"/>
              <p:cNvCxnSpPr/>
              <p:nvPr/>
            </p:nvCxnSpPr>
            <p:spPr>
              <a:xfrm flipV="1">
                <a:off x="6361359" y="3457483"/>
                <a:ext cx="414225" cy="41544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Arrow Connector 35"/>
              <p:cNvCxnSpPr/>
              <p:nvPr/>
            </p:nvCxnSpPr>
            <p:spPr>
              <a:xfrm flipV="1">
                <a:off x="6310449" y="3597790"/>
                <a:ext cx="0" cy="255604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Arrow Connector 36"/>
              <p:cNvCxnSpPr/>
              <p:nvPr/>
            </p:nvCxnSpPr>
            <p:spPr>
              <a:xfrm flipH="1" flipV="1">
                <a:off x="5839763" y="3457483"/>
                <a:ext cx="419776" cy="41544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7"/>
              <p:cNvCxnSpPr/>
              <p:nvPr/>
            </p:nvCxnSpPr>
            <p:spPr>
              <a:xfrm flipH="1" flipV="1">
                <a:off x="5839763" y="3918418"/>
                <a:ext cx="398688" cy="1681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Arrow Connector 38"/>
              <p:cNvCxnSpPr/>
              <p:nvPr/>
            </p:nvCxnSpPr>
            <p:spPr>
              <a:xfrm flipH="1">
                <a:off x="5694104" y="3961191"/>
                <a:ext cx="576202" cy="575999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Arrow Connector 39"/>
              <p:cNvCxnSpPr/>
              <p:nvPr/>
            </p:nvCxnSpPr>
            <p:spPr>
              <a:xfrm flipH="1">
                <a:off x="6307963" y="3992880"/>
                <a:ext cx="0" cy="49151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Arrow Connector 40"/>
              <p:cNvCxnSpPr/>
              <p:nvPr/>
            </p:nvCxnSpPr>
            <p:spPr>
              <a:xfrm>
                <a:off x="6361358" y="3973343"/>
                <a:ext cx="468000" cy="460627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" name="Group 1"/>
            <p:cNvGrpSpPr/>
            <p:nvPr/>
          </p:nvGrpSpPr>
          <p:grpSpPr>
            <a:xfrm rot="10800000">
              <a:off x="4530158" y="3329095"/>
              <a:ext cx="3684822" cy="843102"/>
              <a:chOff x="804051" y="3479503"/>
              <a:chExt cx="3684822" cy="843102"/>
            </a:xfrm>
          </p:grpSpPr>
          <p:grpSp>
            <p:nvGrpSpPr>
              <p:cNvPr id="42" name="Group 41"/>
              <p:cNvGrpSpPr/>
              <p:nvPr/>
            </p:nvGrpSpPr>
            <p:grpSpPr>
              <a:xfrm>
                <a:off x="804051" y="3595359"/>
                <a:ext cx="822406" cy="653557"/>
                <a:chOff x="5694104" y="3457483"/>
                <a:chExt cx="1220092" cy="1079707"/>
              </a:xfrm>
            </p:grpSpPr>
            <p:cxnSp>
              <p:nvCxnSpPr>
                <p:cNvPr id="43" name="Straight Arrow Connector 42"/>
                <p:cNvCxnSpPr/>
                <p:nvPr/>
              </p:nvCxnSpPr>
              <p:spPr>
                <a:xfrm flipV="1">
                  <a:off x="6382447" y="3918418"/>
                  <a:ext cx="531749" cy="1681"/>
                </a:xfrm>
                <a:prstGeom prst="straightConnector1">
                  <a:avLst/>
                </a:prstGeom>
                <a:ln>
                  <a:solidFill>
                    <a:srgbClr val="4F81BD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Straight Arrow Connector 43"/>
                <p:cNvCxnSpPr/>
                <p:nvPr/>
              </p:nvCxnSpPr>
              <p:spPr>
                <a:xfrm flipV="1">
                  <a:off x="6361359" y="3457483"/>
                  <a:ext cx="414225" cy="41544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Straight Arrow Connector 44"/>
                <p:cNvCxnSpPr/>
                <p:nvPr/>
              </p:nvCxnSpPr>
              <p:spPr>
                <a:xfrm flipV="1">
                  <a:off x="6310449" y="3597790"/>
                  <a:ext cx="0" cy="255604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Arrow Connector 45"/>
                <p:cNvCxnSpPr/>
                <p:nvPr/>
              </p:nvCxnSpPr>
              <p:spPr>
                <a:xfrm flipH="1" flipV="1">
                  <a:off x="5839763" y="3457483"/>
                  <a:ext cx="419776" cy="41544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Arrow Connector 46"/>
                <p:cNvCxnSpPr/>
                <p:nvPr/>
              </p:nvCxnSpPr>
              <p:spPr>
                <a:xfrm flipH="1" flipV="1">
                  <a:off x="5839763" y="3918418"/>
                  <a:ext cx="398688" cy="1681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Straight Arrow Connector 47"/>
                <p:cNvCxnSpPr/>
                <p:nvPr/>
              </p:nvCxnSpPr>
              <p:spPr>
                <a:xfrm flipH="1">
                  <a:off x="5694104" y="3961191"/>
                  <a:ext cx="576202" cy="575999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Straight Arrow Connector 48"/>
                <p:cNvCxnSpPr/>
                <p:nvPr/>
              </p:nvCxnSpPr>
              <p:spPr>
                <a:xfrm flipH="1">
                  <a:off x="6307963" y="3992880"/>
                  <a:ext cx="0" cy="49151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Straight Arrow Connector 49"/>
                <p:cNvCxnSpPr/>
                <p:nvPr/>
              </p:nvCxnSpPr>
              <p:spPr>
                <a:xfrm>
                  <a:off x="6361358" y="3973343"/>
                  <a:ext cx="468000" cy="460627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1" name="Group 50"/>
              <p:cNvGrpSpPr/>
              <p:nvPr/>
            </p:nvGrpSpPr>
            <p:grpSpPr>
              <a:xfrm rot="5400000">
                <a:off x="1791901" y="3563927"/>
                <a:ext cx="822406" cy="653557"/>
                <a:chOff x="5694104" y="3457483"/>
                <a:chExt cx="1220092" cy="1079707"/>
              </a:xfrm>
            </p:grpSpPr>
            <p:cxnSp>
              <p:nvCxnSpPr>
                <p:cNvPr id="52" name="Straight Arrow Connector 51"/>
                <p:cNvCxnSpPr/>
                <p:nvPr/>
              </p:nvCxnSpPr>
              <p:spPr>
                <a:xfrm flipV="1">
                  <a:off x="6382447" y="3918418"/>
                  <a:ext cx="531749" cy="1681"/>
                </a:xfrm>
                <a:prstGeom prst="straightConnector1">
                  <a:avLst/>
                </a:prstGeom>
                <a:ln>
                  <a:solidFill>
                    <a:srgbClr val="4F81BD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Arrow Connector 52"/>
                <p:cNvCxnSpPr/>
                <p:nvPr/>
              </p:nvCxnSpPr>
              <p:spPr>
                <a:xfrm flipV="1">
                  <a:off x="6361359" y="3457483"/>
                  <a:ext cx="414225" cy="41544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Arrow Connector 53"/>
                <p:cNvCxnSpPr/>
                <p:nvPr/>
              </p:nvCxnSpPr>
              <p:spPr>
                <a:xfrm flipV="1">
                  <a:off x="6310449" y="3597790"/>
                  <a:ext cx="0" cy="255604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Arrow Connector 54"/>
                <p:cNvCxnSpPr/>
                <p:nvPr/>
              </p:nvCxnSpPr>
              <p:spPr>
                <a:xfrm flipH="1" flipV="1">
                  <a:off x="5839763" y="3457483"/>
                  <a:ext cx="419776" cy="41544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Arrow Connector 55"/>
                <p:cNvCxnSpPr/>
                <p:nvPr/>
              </p:nvCxnSpPr>
              <p:spPr>
                <a:xfrm flipH="1" flipV="1">
                  <a:off x="5839763" y="3918418"/>
                  <a:ext cx="398688" cy="1681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Arrow Connector 56"/>
                <p:cNvCxnSpPr/>
                <p:nvPr/>
              </p:nvCxnSpPr>
              <p:spPr>
                <a:xfrm flipH="1">
                  <a:off x="5694104" y="3961191"/>
                  <a:ext cx="576202" cy="575999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Arrow Connector 57"/>
                <p:cNvCxnSpPr/>
                <p:nvPr/>
              </p:nvCxnSpPr>
              <p:spPr>
                <a:xfrm flipH="1">
                  <a:off x="6307963" y="3992880"/>
                  <a:ext cx="0" cy="49151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Arrow Connector 58"/>
                <p:cNvCxnSpPr/>
                <p:nvPr/>
              </p:nvCxnSpPr>
              <p:spPr>
                <a:xfrm>
                  <a:off x="6361358" y="3973343"/>
                  <a:ext cx="468000" cy="460627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0" name="Group 59"/>
              <p:cNvGrpSpPr/>
              <p:nvPr/>
            </p:nvGrpSpPr>
            <p:grpSpPr>
              <a:xfrm rot="10800000">
                <a:off x="2779751" y="3532495"/>
                <a:ext cx="822406" cy="653557"/>
                <a:chOff x="5694104" y="3457483"/>
                <a:chExt cx="1220092" cy="1079707"/>
              </a:xfrm>
            </p:grpSpPr>
            <p:cxnSp>
              <p:nvCxnSpPr>
                <p:cNvPr id="61" name="Straight Arrow Connector 60"/>
                <p:cNvCxnSpPr/>
                <p:nvPr/>
              </p:nvCxnSpPr>
              <p:spPr>
                <a:xfrm flipV="1">
                  <a:off x="6382447" y="3918418"/>
                  <a:ext cx="531749" cy="1681"/>
                </a:xfrm>
                <a:prstGeom prst="straightConnector1">
                  <a:avLst/>
                </a:prstGeom>
                <a:ln>
                  <a:solidFill>
                    <a:srgbClr val="4F81BD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Straight Arrow Connector 61"/>
                <p:cNvCxnSpPr/>
                <p:nvPr/>
              </p:nvCxnSpPr>
              <p:spPr>
                <a:xfrm flipV="1">
                  <a:off x="6361359" y="3457483"/>
                  <a:ext cx="414225" cy="41544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Straight Arrow Connector 62"/>
                <p:cNvCxnSpPr/>
                <p:nvPr/>
              </p:nvCxnSpPr>
              <p:spPr>
                <a:xfrm flipV="1">
                  <a:off x="6310449" y="3597790"/>
                  <a:ext cx="0" cy="255604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Straight Arrow Connector 63"/>
                <p:cNvCxnSpPr/>
                <p:nvPr/>
              </p:nvCxnSpPr>
              <p:spPr>
                <a:xfrm flipH="1" flipV="1">
                  <a:off x="5839763" y="3457483"/>
                  <a:ext cx="419776" cy="41544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Straight Arrow Connector 64"/>
                <p:cNvCxnSpPr/>
                <p:nvPr/>
              </p:nvCxnSpPr>
              <p:spPr>
                <a:xfrm flipH="1" flipV="1">
                  <a:off x="5839763" y="3918418"/>
                  <a:ext cx="398688" cy="1681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Straight Arrow Connector 65"/>
                <p:cNvCxnSpPr/>
                <p:nvPr/>
              </p:nvCxnSpPr>
              <p:spPr>
                <a:xfrm flipH="1">
                  <a:off x="5694104" y="3961191"/>
                  <a:ext cx="576202" cy="575999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Straight Arrow Connector 66"/>
                <p:cNvCxnSpPr/>
                <p:nvPr/>
              </p:nvCxnSpPr>
              <p:spPr>
                <a:xfrm flipH="1">
                  <a:off x="6307963" y="3992880"/>
                  <a:ext cx="0" cy="49151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Straight Arrow Connector 67"/>
                <p:cNvCxnSpPr/>
                <p:nvPr/>
              </p:nvCxnSpPr>
              <p:spPr>
                <a:xfrm>
                  <a:off x="6361358" y="3973343"/>
                  <a:ext cx="468000" cy="460627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9" name="Group 68"/>
              <p:cNvGrpSpPr/>
              <p:nvPr/>
            </p:nvGrpSpPr>
            <p:grpSpPr>
              <a:xfrm rot="16200000">
                <a:off x="3750892" y="3584623"/>
                <a:ext cx="822406" cy="653557"/>
                <a:chOff x="5694104" y="3457483"/>
                <a:chExt cx="1220092" cy="1079707"/>
              </a:xfrm>
            </p:grpSpPr>
            <p:cxnSp>
              <p:nvCxnSpPr>
                <p:cNvPr id="70" name="Straight Arrow Connector 69"/>
                <p:cNvCxnSpPr/>
                <p:nvPr/>
              </p:nvCxnSpPr>
              <p:spPr>
                <a:xfrm flipV="1">
                  <a:off x="6382447" y="3918418"/>
                  <a:ext cx="531749" cy="1681"/>
                </a:xfrm>
                <a:prstGeom prst="straightConnector1">
                  <a:avLst/>
                </a:prstGeom>
                <a:ln>
                  <a:solidFill>
                    <a:srgbClr val="4F81BD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Straight Arrow Connector 70"/>
                <p:cNvCxnSpPr/>
                <p:nvPr/>
              </p:nvCxnSpPr>
              <p:spPr>
                <a:xfrm flipV="1">
                  <a:off x="6361359" y="3457483"/>
                  <a:ext cx="414225" cy="41544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Straight Arrow Connector 71"/>
                <p:cNvCxnSpPr/>
                <p:nvPr/>
              </p:nvCxnSpPr>
              <p:spPr>
                <a:xfrm flipV="1">
                  <a:off x="6310449" y="3597790"/>
                  <a:ext cx="0" cy="255604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Straight Arrow Connector 72"/>
                <p:cNvCxnSpPr/>
                <p:nvPr/>
              </p:nvCxnSpPr>
              <p:spPr>
                <a:xfrm flipH="1" flipV="1">
                  <a:off x="5839763" y="3457483"/>
                  <a:ext cx="419776" cy="41544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Straight Arrow Connector 73"/>
                <p:cNvCxnSpPr/>
                <p:nvPr/>
              </p:nvCxnSpPr>
              <p:spPr>
                <a:xfrm flipH="1" flipV="1">
                  <a:off x="5839763" y="3918418"/>
                  <a:ext cx="398688" cy="1681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" name="Straight Arrow Connector 74"/>
                <p:cNvCxnSpPr/>
                <p:nvPr/>
              </p:nvCxnSpPr>
              <p:spPr>
                <a:xfrm flipH="1">
                  <a:off x="5694104" y="3961191"/>
                  <a:ext cx="576202" cy="575999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Straight Arrow Connector 75"/>
                <p:cNvCxnSpPr/>
                <p:nvPr/>
              </p:nvCxnSpPr>
              <p:spPr>
                <a:xfrm flipH="1">
                  <a:off x="6307963" y="3992880"/>
                  <a:ext cx="0" cy="49151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Straight Arrow Connector 76"/>
                <p:cNvCxnSpPr/>
                <p:nvPr/>
              </p:nvCxnSpPr>
              <p:spPr>
                <a:xfrm>
                  <a:off x="6361358" y="3973343"/>
                  <a:ext cx="468000" cy="460627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78" name="Group 77"/>
          <p:cNvGrpSpPr/>
          <p:nvPr/>
        </p:nvGrpSpPr>
        <p:grpSpPr>
          <a:xfrm rot="10800000">
            <a:off x="636961" y="4248255"/>
            <a:ext cx="7563329" cy="845094"/>
            <a:chOff x="651651" y="3327103"/>
            <a:chExt cx="7563329" cy="845094"/>
          </a:xfrm>
        </p:grpSpPr>
        <p:grpSp>
          <p:nvGrpSpPr>
            <p:cNvPr id="79" name="Group 78"/>
            <p:cNvGrpSpPr/>
            <p:nvPr/>
          </p:nvGrpSpPr>
          <p:grpSpPr>
            <a:xfrm>
              <a:off x="651651" y="3442959"/>
              <a:ext cx="822406" cy="653557"/>
              <a:chOff x="5694104" y="3457483"/>
              <a:chExt cx="1220092" cy="1079707"/>
            </a:xfrm>
          </p:grpSpPr>
          <p:cxnSp>
            <p:nvCxnSpPr>
              <p:cNvPr id="144" name="Straight Arrow Connector 143"/>
              <p:cNvCxnSpPr/>
              <p:nvPr/>
            </p:nvCxnSpPr>
            <p:spPr>
              <a:xfrm flipV="1">
                <a:off x="6382447" y="3918418"/>
                <a:ext cx="531749" cy="1681"/>
              </a:xfrm>
              <a:prstGeom prst="straightConnector1">
                <a:avLst/>
              </a:prstGeom>
              <a:ln>
                <a:solidFill>
                  <a:srgbClr val="4F81BD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Arrow Connector 144"/>
              <p:cNvCxnSpPr/>
              <p:nvPr/>
            </p:nvCxnSpPr>
            <p:spPr>
              <a:xfrm flipV="1">
                <a:off x="6361359" y="3457483"/>
                <a:ext cx="414225" cy="41544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Arrow Connector 145"/>
              <p:cNvCxnSpPr/>
              <p:nvPr/>
            </p:nvCxnSpPr>
            <p:spPr>
              <a:xfrm flipV="1">
                <a:off x="6310449" y="3597790"/>
                <a:ext cx="0" cy="255604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Arrow Connector 146"/>
              <p:cNvCxnSpPr/>
              <p:nvPr/>
            </p:nvCxnSpPr>
            <p:spPr>
              <a:xfrm flipH="1" flipV="1">
                <a:off x="5839763" y="3457483"/>
                <a:ext cx="419776" cy="41544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Arrow Connector 147"/>
              <p:cNvCxnSpPr/>
              <p:nvPr/>
            </p:nvCxnSpPr>
            <p:spPr>
              <a:xfrm flipH="1" flipV="1">
                <a:off x="5839763" y="3918418"/>
                <a:ext cx="398688" cy="1681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Arrow Connector 148"/>
              <p:cNvCxnSpPr/>
              <p:nvPr/>
            </p:nvCxnSpPr>
            <p:spPr>
              <a:xfrm flipH="1">
                <a:off x="5694104" y="3961191"/>
                <a:ext cx="576202" cy="575999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Arrow Connector 149"/>
              <p:cNvCxnSpPr/>
              <p:nvPr/>
            </p:nvCxnSpPr>
            <p:spPr>
              <a:xfrm flipH="1">
                <a:off x="6307963" y="3992880"/>
                <a:ext cx="0" cy="49151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Arrow Connector 150"/>
              <p:cNvCxnSpPr/>
              <p:nvPr/>
            </p:nvCxnSpPr>
            <p:spPr>
              <a:xfrm>
                <a:off x="6361358" y="3973343"/>
                <a:ext cx="468000" cy="460627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0" name="Group 79"/>
            <p:cNvGrpSpPr/>
            <p:nvPr/>
          </p:nvGrpSpPr>
          <p:grpSpPr>
            <a:xfrm rot="5400000">
              <a:off x="1639501" y="3411527"/>
              <a:ext cx="822406" cy="653557"/>
              <a:chOff x="5694104" y="3457483"/>
              <a:chExt cx="1220092" cy="1079707"/>
            </a:xfrm>
          </p:grpSpPr>
          <p:cxnSp>
            <p:nvCxnSpPr>
              <p:cNvPr id="136" name="Straight Arrow Connector 135"/>
              <p:cNvCxnSpPr/>
              <p:nvPr/>
            </p:nvCxnSpPr>
            <p:spPr>
              <a:xfrm flipV="1">
                <a:off x="6382447" y="3918418"/>
                <a:ext cx="531749" cy="1681"/>
              </a:xfrm>
              <a:prstGeom prst="straightConnector1">
                <a:avLst/>
              </a:prstGeom>
              <a:ln>
                <a:solidFill>
                  <a:srgbClr val="4F81BD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Arrow Connector 136"/>
              <p:cNvCxnSpPr/>
              <p:nvPr/>
            </p:nvCxnSpPr>
            <p:spPr>
              <a:xfrm flipV="1">
                <a:off x="6361359" y="3457483"/>
                <a:ext cx="414225" cy="41544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Arrow Connector 137"/>
              <p:cNvCxnSpPr/>
              <p:nvPr/>
            </p:nvCxnSpPr>
            <p:spPr>
              <a:xfrm flipV="1">
                <a:off x="6310449" y="3597790"/>
                <a:ext cx="0" cy="255604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Arrow Connector 138"/>
              <p:cNvCxnSpPr/>
              <p:nvPr/>
            </p:nvCxnSpPr>
            <p:spPr>
              <a:xfrm flipH="1" flipV="1">
                <a:off x="5839763" y="3457483"/>
                <a:ext cx="419776" cy="41544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Arrow Connector 139"/>
              <p:cNvCxnSpPr/>
              <p:nvPr/>
            </p:nvCxnSpPr>
            <p:spPr>
              <a:xfrm flipH="1" flipV="1">
                <a:off x="5839763" y="3918418"/>
                <a:ext cx="398688" cy="1681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Arrow Connector 140"/>
              <p:cNvCxnSpPr/>
              <p:nvPr/>
            </p:nvCxnSpPr>
            <p:spPr>
              <a:xfrm flipH="1">
                <a:off x="5694104" y="3961191"/>
                <a:ext cx="576202" cy="575999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Arrow Connector 141"/>
              <p:cNvCxnSpPr/>
              <p:nvPr/>
            </p:nvCxnSpPr>
            <p:spPr>
              <a:xfrm flipH="1">
                <a:off x="6307963" y="3992880"/>
                <a:ext cx="0" cy="49151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Straight Arrow Connector 142"/>
              <p:cNvCxnSpPr/>
              <p:nvPr/>
            </p:nvCxnSpPr>
            <p:spPr>
              <a:xfrm>
                <a:off x="6361358" y="3973343"/>
                <a:ext cx="468000" cy="460627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1" name="Group 80"/>
            <p:cNvGrpSpPr/>
            <p:nvPr/>
          </p:nvGrpSpPr>
          <p:grpSpPr>
            <a:xfrm rot="10800000">
              <a:off x="2627351" y="3380095"/>
              <a:ext cx="822406" cy="653557"/>
              <a:chOff x="5694104" y="3457483"/>
              <a:chExt cx="1220092" cy="1079707"/>
            </a:xfrm>
          </p:grpSpPr>
          <p:cxnSp>
            <p:nvCxnSpPr>
              <p:cNvPr id="128" name="Straight Arrow Connector 127"/>
              <p:cNvCxnSpPr/>
              <p:nvPr/>
            </p:nvCxnSpPr>
            <p:spPr>
              <a:xfrm flipV="1">
                <a:off x="6382447" y="3918418"/>
                <a:ext cx="531749" cy="1681"/>
              </a:xfrm>
              <a:prstGeom prst="straightConnector1">
                <a:avLst/>
              </a:prstGeom>
              <a:ln>
                <a:solidFill>
                  <a:srgbClr val="4F81BD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Arrow Connector 128"/>
              <p:cNvCxnSpPr/>
              <p:nvPr/>
            </p:nvCxnSpPr>
            <p:spPr>
              <a:xfrm flipV="1">
                <a:off x="6361359" y="3457483"/>
                <a:ext cx="414225" cy="41544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Arrow Connector 129"/>
              <p:cNvCxnSpPr/>
              <p:nvPr/>
            </p:nvCxnSpPr>
            <p:spPr>
              <a:xfrm flipV="1">
                <a:off x="6310449" y="3597790"/>
                <a:ext cx="0" cy="255604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Arrow Connector 130"/>
              <p:cNvCxnSpPr/>
              <p:nvPr/>
            </p:nvCxnSpPr>
            <p:spPr>
              <a:xfrm flipH="1" flipV="1">
                <a:off x="5839763" y="3457483"/>
                <a:ext cx="419776" cy="41544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Arrow Connector 131"/>
              <p:cNvCxnSpPr/>
              <p:nvPr/>
            </p:nvCxnSpPr>
            <p:spPr>
              <a:xfrm flipH="1" flipV="1">
                <a:off x="5839763" y="3918418"/>
                <a:ext cx="398688" cy="1681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Arrow Connector 132"/>
              <p:cNvCxnSpPr/>
              <p:nvPr/>
            </p:nvCxnSpPr>
            <p:spPr>
              <a:xfrm flipH="1">
                <a:off x="5694104" y="3961191"/>
                <a:ext cx="576202" cy="575999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Arrow Connector 133"/>
              <p:cNvCxnSpPr/>
              <p:nvPr/>
            </p:nvCxnSpPr>
            <p:spPr>
              <a:xfrm flipH="1">
                <a:off x="6307963" y="3992880"/>
                <a:ext cx="0" cy="49151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Arrow Connector 134"/>
              <p:cNvCxnSpPr/>
              <p:nvPr/>
            </p:nvCxnSpPr>
            <p:spPr>
              <a:xfrm>
                <a:off x="6361358" y="3973343"/>
                <a:ext cx="468000" cy="460627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2" name="Group 81"/>
            <p:cNvGrpSpPr/>
            <p:nvPr/>
          </p:nvGrpSpPr>
          <p:grpSpPr>
            <a:xfrm rot="16200000">
              <a:off x="3598492" y="3432223"/>
              <a:ext cx="822406" cy="653557"/>
              <a:chOff x="5694104" y="3457483"/>
              <a:chExt cx="1220092" cy="1079707"/>
            </a:xfrm>
          </p:grpSpPr>
          <p:cxnSp>
            <p:nvCxnSpPr>
              <p:cNvPr id="120" name="Straight Arrow Connector 119"/>
              <p:cNvCxnSpPr/>
              <p:nvPr/>
            </p:nvCxnSpPr>
            <p:spPr>
              <a:xfrm flipV="1">
                <a:off x="6382447" y="3918418"/>
                <a:ext cx="531749" cy="1681"/>
              </a:xfrm>
              <a:prstGeom prst="straightConnector1">
                <a:avLst/>
              </a:prstGeom>
              <a:ln>
                <a:solidFill>
                  <a:srgbClr val="4F81BD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Arrow Connector 120"/>
              <p:cNvCxnSpPr/>
              <p:nvPr/>
            </p:nvCxnSpPr>
            <p:spPr>
              <a:xfrm flipV="1">
                <a:off x="6361359" y="3457483"/>
                <a:ext cx="414225" cy="41544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Arrow Connector 121"/>
              <p:cNvCxnSpPr/>
              <p:nvPr/>
            </p:nvCxnSpPr>
            <p:spPr>
              <a:xfrm flipV="1">
                <a:off x="6310449" y="3597790"/>
                <a:ext cx="0" cy="255604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Arrow Connector 122"/>
              <p:cNvCxnSpPr/>
              <p:nvPr/>
            </p:nvCxnSpPr>
            <p:spPr>
              <a:xfrm flipH="1" flipV="1">
                <a:off x="5839763" y="3457483"/>
                <a:ext cx="419776" cy="41544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Arrow Connector 123"/>
              <p:cNvCxnSpPr/>
              <p:nvPr/>
            </p:nvCxnSpPr>
            <p:spPr>
              <a:xfrm flipH="1" flipV="1">
                <a:off x="5839763" y="3918418"/>
                <a:ext cx="398688" cy="1681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Arrow Connector 124"/>
              <p:cNvCxnSpPr/>
              <p:nvPr/>
            </p:nvCxnSpPr>
            <p:spPr>
              <a:xfrm flipH="1">
                <a:off x="5694104" y="3961191"/>
                <a:ext cx="576202" cy="575999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Arrow Connector 125"/>
              <p:cNvCxnSpPr/>
              <p:nvPr/>
            </p:nvCxnSpPr>
            <p:spPr>
              <a:xfrm flipH="1">
                <a:off x="6307963" y="3992880"/>
                <a:ext cx="0" cy="49151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Arrow Connector 126"/>
              <p:cNvCxnSpPr/>
              <p:nvPr/>
            </p:nvCxnSpPr>
            <p:spPr>
              <a:xfrm>
                <a:off x="6361358" y="3973343"/>
                <a:ext cx="468000" cy="460627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3" name="Group 82"/>
            <p:cNvGrpSpPr/>
            <p:nvPr/>
          </p:nvGrpSpPr>
          <p:grpSpPr>
            <a:xfrm rot="10800000">
              <a:off x="4530158" y="3329095"/>
              <a:ext cx="3684822" cy="843102"/>
              <a:chOff x="804051" y="3479503"/>
              <a:chExt cx="3684822" cy="843102"/>
            </a:xfrm>
          </p:grpSpPr>
          <p:grpSp>
            <p:nvGrpSpPr>
              <p:cNvPr id="84" name="Group 83"/>
              <p:cNvGrpSpPr/>
              <p:nvPr/>
            </p:nvGrpSpPr>
            <p:grpSpPr>
              <a:xfrm>
                <a:off x="804051" y="3595359"/>
                <a:ext cx="822406" cy="653557"/>
                <a:chOff x="5694104" y="3457483"/>
                <a:chExt cx="1220092" cy="1079707"/>
              </a:xfrm>
            </p:grpSpPr>
            <p:cxnSp>
              <p:nvCxnSpPr>
                <p:cNvPr id="112" name="Straight Arrow Connector 111"/>
                <p:cNvCxnSpPr/>
                <p:nvPr/>
              </p:nvCxnSpPr>
              <p:spPr>
                <a:xfrm flipV="1">
                  <a:off x="6382447" y="3918418"/>
                  <a:ext cx="531749" cy="1681"/>
                </a:xfrm>
                <a:prstGeom prst="straightConnector1">
                  <a:avLst/>
                </a:prstGeom>
                <a:ln>
                  <a:solidFill>
                    <a:srgbClr val="4F81BD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3" name="Straight Arrow Connector 112"/>
                <p:cNvCxnSpPr/>
                <p:nvPr/>
              </p:nvCxnSpPr>
              <p:spPr>
                <a:xfrm flipV="1">
                  <a:off x="6361359" y="3457483"/>
                  <a:ext cx="414225" cy="41544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" name="Straight Arrow Connector 113"/>
                <p:cNvCxnSpPr/>
                <p:nvPr/>
              </p:nvCxnSpPr>
              <p:spPr>
                <a:xfrm flipV="1">
                  <a:off x="6310449" y="3597790"/>
                  <a:ext cx="0" cy="255604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5" name="Straight Arrow Connector 114"/>
                <p:cNvCxnSpPr/>
                <p:nvPr/>
              </p:nvCxnSpPr>
              <p:spPr>
                <a:xfrm flipH="1" flipV="1">
                  <a:off x="5839763" y="3457483"/>
                  <a:ext cx="419776" cy="41544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6" name="Straight Arrow Connector 115"/>
                <p:cNvCxnSpPr/>
                <p:nvPr/>
              </p:nvCxnSpPr>
              <p:spPr>
                <a:xfrm flipH="1" flipV="1">
                  <a:off x="5839763" y="3918418"/>
                  <a:ext cx="398688" cy="1681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7" name="Straight Arrow Connector 116"/>
                <p:cNvCxnSpPr/>
                <p:nvPr/>
              </p:nvCxnSpPr>
              <p:spPr>
                <a:xfrm flipH="1">
                  <a:off x="5694104" y="3961191"/>
                  <a:ext cx="576202" cy="575999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8" name="Straight Arrow Connector 117"/>
                <p:cNvCxnSpPr/>
                <p:nvPr/>
              </p:nvCxnSpPr>
              <p:spPr>
                <a:xfrm flipH="1">
                  <a:off x="6307963" y="3992880"/>
                  <a:ext cx="0" cy="49151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9" name="Straight Arrow Connector 118"/>
                <p:cNvCxnSpPr/>
                <p:nvPr/>
              </p:nvCxnSpPr>
              <p:spPr>
                <a:xfrm>
                  <a:off x="6361358" y="3973343"/>
                  <a:ext cx="468000" cy="460627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5" name="Group 84"/>
              <p:cNvGrpSpPr/>
              <p:nvPr/>
            </p:nvGrpSpPr>
            <p:grpSpPr>
              <a:xfrm rot="5400000">
                <a:off x="1791901" y="3563927"/>
                <a:ext cx="822406" cy="653557"/>
                <a:chOff x="5694104" y="3457483"/>
                <a:chExt cx="1220092" cy="1079707"/>
              </a:xfrm>
            </p:grpSpPr>
            <p:cxnSp>
              <p:nvCxnSpPr>
                <p:cNvPr id="104" name="Straight Arrow Connector 103"/>
                <p:cNvCxnSpPr/>
                <p:nvPr/>
              </p:nvCxnSpPr>
              <p:spPr>
                <a:xfrm flipV="1">
                  <a:off x="6382447" y="3918418"/>
                  <a:ext cx="531749" cy="1681"/>
                </a:xfrm>
                <a:prstGeom prst="straightConnector1">
                  <a:avLst/>
                </a:prstGeom>
                <a:ln>
                  <a:solidFill>
                    <a:srgbClr val="4F81BD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5" name="Straight Arrow Connector 104"/>
                <p:cNvCxnSpPr/>
                <p:nvPr/>
              </p:nvCxnSpPr>
              <p:spPr>
                <a:xfrm flipV="1">
                  <a:off x="6361359" y="3457483"/>
                  <a:ext cx="414225" cy="41544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" name="Straight Arrow Connector 105"/>
                <p:cNvCxnSpPr/>
                <p:nvPr/>
              </p:nvCxnSpPr>
              <p:spPr>
                <a:xfrm flipV="1">
                  <a:off x="6310449" y="3597790"/>
                  <a:ext cx="0" cy="255604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" name="Straight Arrow Connector 106"/>
                <p:cNvCxnSpPr/>
                <p:nvPr/>
              </p:nvCxnSpPr>
              <p:spPr>
                <a:xfrm flipH="1" flipV="1">
                  <a:off x="5839763" y="3457483"/>
                  <a:ext cx="419776" cy="41544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" name="Straight Arrow Connector 107"/>
                <p:cNvCxnSpPr/>
                <p:nvPr/>
              </p:nvCxnSpPr>
              <p:spPr>
                <a:xfrm flipH="1" flipV="1">
                  <a:off x="5839763" y="3918418"/>
                  <a:ext cx="398688" cy="1681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9" name="Straight Arrow Connector 108"/>
                <p:cNvCxnSpPr/>
                <p:nvPr/>
              </p:nvCxnSpPr>
              <p:spPr>
                <a:xfrm flipH="1">
                  <a:off x="5694104" y="3961191"/>
                  <a:ext cx="576202" cy="575999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0" name="Straight Arrow Connector 109"/>
                <p:cNvCxnSpPr/>
                <p:nvPr/>
              </p:nvCxnSpPr>
              <p:spPr>
                <a:xfrm flipH="1">
                  <a:off x="6307963" y="3992880"/>
                  <a:ext cx="0" cy="49151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1" name="Straight Arrow Connector 110"/>
                <p:cNvCxnSpPr/>
                <p:nvPr/>
              </p:nvCxnSpPr>
              <p:spPr>
                <a:xfrm>
                  <a:off x="6361358" y="3973343"/>
                  <a:ext cx="468000" cy="460627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6" name="Group 85"/>
              <p:cNvGrpSpPr/>
              <p:nvPr/>
            </p:nvGrpSpPr>
            <p:grpSpPr>
              <a:xfrm rot="10800000">
                <a:off x="2779751" y="3532495"/>
                <a:ext cx="822406" cy="653557"/>
                <a:chOff x="5694104" y="3457483"/>
                <a:chExt cx="1220092" cy="1079707"/>
              </a:xfrm>
            </p:grpSpPr>
            <p:cxnSp>
              <p:nvCxnSpPr>
                <p:cNvPr id="96" name="Straight Arrow Connector 95"/>
                <p:cNvCxnSpPr/>
                <p:nvPr/>
              </p:nvCxnSpPr>
              <p:spPr>
                <a:xfrm flipV="1">
                  <a:off x="6382447" y="3918418"/>
                  <a:ext cx="531749" cy="1681"/>
                </a:xfrm>
                <a:prstGeom prst="straightConnector1">
                  <a:avLst/>
                </a:prstGeom>
                <a:ln>
                  <a:solidFill>
                    <a:srgbClr val="4F81BD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7" name="Straight Arrow Connector 96"/>
                <p:cNvCxnSpPr/>
                <p:nvPr/>
              </p:nvCxnSpPr>
              <p:spPr>
                <a:xfrm flipV="1">
                  <a:off x="6361359" y="3457483"/>
                  <a:ext cx="414225" cy="41544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" name="Straight Arrow Connector 97"/>
                <p:cNvCxnSpPr/>
                <p:nvPr/>
              </p:nvCxnSpPr>
              <p:spPr>
                <a:xfrm flipV="1">
                  <a:off x="6310449" y="3597790"/>
                  <a:ext cx="0" cy="255604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" name="Straight Arrow Connector 98"/>
                <p:cNvCxnSpPr/>
                <p:nvPr/>
              </p:nvCxnSpPr>
              <p:spPr>
                <a:xfrm flipH="1" flipV="1">
                  <a:off x="5839763" y="3457483"/>
                  <a:ext cx="419776" cy="41544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0" name="Straight Arrow Connector 99"/>
                <p:cNvCxnSpPr/>
                <p:nvPr/>
              </p:nvCxnSpPr>
              <p:spPr>
                <a:xfrm flipH="1" flipV="1">
                  <a:off x="5839763" y="3918418"/>
                  <a:ext cx="398688" cy="1681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Straight Arrow Connector 100"/>
                <p:cNvCxnSpPr/>
                <p:nvPr/>
              </p:nvCxnSpPr>
              <p:spPr>
                <a:xfrm flipH="1">
                  <a:off x="5694104" y="3961191"/>
                  <a:ext cx="576202" cy="575999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2" name="Straight Arrow Connector 101"/>
                <p:cNvCxnSpPr/>
                <p:nvPr/>
              </p:nvCxnSpPr>
              <p:spPr>
                <a:xfrm flipH="1">
                  <a:off x="6307963" y="3992880"/>
                  <a:ext cx="0" cy="49151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" name="Straight Arrow Connector 102"/>
                <p:cNvCxnSpPr/>
                <p:nvPr/>
              </p:nvCxnSpPr>
              <p:spPr>
                <a:xfrm>
                  <a:off x="6361358" y="3973343"/>
                  <a:ext cx="468000" cy="460627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7" name="Group 86"/>
              <p:cNvGrpSpPr/>
              <p:nvPr/>
            </p:nvGrpSpPr>
            <p:grpSpPr>
              <a:xfrm rot="16200000">
                <a:off x="3750892" y="3584623"/>
                <a:ext cx="822406" cy="653557"/>
                <a:chOff x="5694104" y="3457483"/>
                <a:chExt cx="1220092" cy="1079707"/>
              </a:xfrm>
            </p:grpSpPr>
            <p:cxnSp>
              <p:nvCxnSpPr>
                <p:cNvPr id="88" name="Straight Arrow Connector 87"/>
                <p:cNvCxnSpPr/>
                <p:nvPr/>
              </p:nvCxnSpPr>
              <p:spPr>
                <a:xfrm flipV="1">
                  <a:off x="6382447" y="3918418"/>
                  <a:ext cx="531749" cy="1681"/>
                </a:xfrm>
                <a:prstGeom prst="straightConnector1">
                  <a:avLst/>
                </a:prstGeom>
                <a:ln>
                  <a:solidFill>
                    <a:srgbClr val="4F81BD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" name="Straight Arrow Connector 88"/>
                <p:cNvCxnSpPr/>
                <p:nvPr/>
              </p:nvCxnSpPr>
              <p:spPr>
                <a:xfrm flipV="1">
                  <a:off x="6361359" y="3457483"/>
                  <a:ext cx="414225" cy="41544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0" name="Straight Arrow Connector 89"/>
                <p:cNvCxnSpPr/>
                <p:nvPr/>
              </p:nvCxnSpPr>
              <p:spPr>
                <a:xfrm flipV="1">
                  <a:off x="6310449" y="3597790"/>
                  <a:ext cx="0" cy="255604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1" name="Straight Arrow Connector 90"/>
                <p:cNvCxnSpPr/>
                <p:nvPr/>
              </p:nvCxnSpPr>
              <p:spPr>
                <a:xfrm flipH="1" flipV="1">
                  <a:off x="5839763" y="3457483"/>
                  <a:ext cx="419776" cy="41544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2" name="Straight Arrow Connector 91"/>
                <p:cNvCxnSpPr/>
                <p:nvPr/>
              </p:nvCxnSpPr>
              <p:spPr>
                <a:xfrm flipH="1" flipV="1">
                  <a:off x="5839763" y="3918418"/>
                  <a:ext cx="398688" cy="1681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3" name="Straight Arrow Connector 92"/>
                <p:cNvCxnSpPr/>
                <p:nvPr/>
              </p:nvCxnSpPr>
              <p:spPr>
                <a:xfrm flipH="1">
                  <a:off x="5694104" y="3961191"/>
                  <a:ext cx="576202" cy="575999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" name="Straight Arrow Connector 93"/>
                <p:cNvCxnSpPr/>
                <p:nvPr/>
              </p:nvCxnSpPr>
              <p:spPr>
                <a:xfrm flipH="1">
                  <a:off x="6307963" y="3992880"/>
                  <a:ext cx="0" cy="49151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5" name="Straight Arrow Connector 94"/>
                <p:cNvCxnSpPr/>
                <p:nvPr/>
              </p:nvCxnSpPr>
              <p:spPr>
                <a:xfrm>
                  <a:off x="6361358" y="3973343"/>
                  <a:ext cx="468000" cy="460627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152" name="Group 151"/>
          <p:cNvGrpSpPr/>
          <p:nvPr/>
        </p:nvGrpSpPr>
        <p:grpSpPr>
          <a:xfrm>
            <a:off x="636961" y="5050431"/>
            <a:ext cx="7563329" cy="845094"/>
            <a:chOff x="651651" y="3327103"/>
            <a:chExt cx="7563329" cy="845094"/>
          </a:xfrm>
        </p:grpSpPr>
        <p:grpSp>
          <p:nvGrpSpPr>
            <p:cNvPr id="153" name="Group 152"/>
            <p:cNvGrpSpPr/>
            <p:nvPr/>
          </p:nvGrpSpPr>
          <p:grpSpPr>
            <a:xfrm>
              <a:off x="651651" y="3442959"/>
              <a:ext cx="822406" cy="653557"/>
              <a:chOff x="5694104" y="3457483"/>
              <a:chExt cx="1220092" cy="1079707"/>
            </a:xfrm>
          </p:grpSpPr>
          <p:cxnSp>
            <p:nvCxnSpPr>
              <p:cNvPr id="218" name="Straight Arrow Connector 217"/>
              <p:cNvCxnSpPr/>
              <p:nvPr/>
            </p:nvCxnSpPr>
            <p:spPr>
              <a:xfrm flipV="1">
                <a:off x="6382447" y="3918418"/>
                <a:ext cx="531749" cy="1681"/>
              </a:xfrm>
              <a:prstGeom prst="straightConnector1">
                <a:avLst/>
              </a:prstGeom>
              <a:ln>
                <a:solidFill>
                  <a:srgbClr val="4F81BD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Straight Arrow Connector 218"/>
              <p:cNvCxnSpPr/>
              <p:nvPr/>
            </p:nvCxnSpPr>
            <p:spPr>
              <a:xfrm flipV="1">
                <a:off x="6361359" y="3457483"/>
                <a:ext cx="414225" cy="41544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Straight Arrow Connector 219"/>
              <p:cNvCxnSpPr/>
              <p:nvPr/>
            </p:nvCxnSpPr>
            <p:spPr>
              <a:xfrm flipV="1">
                <a:off x="6310449" y="3597790"/>
                <a:ext cx="0" cy="255604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Straight Arrow Connector 220"/>
              <p:cNvCxnSpPr/>
              <p:nvPr/>
            </p:nvCxnSpPr>
            <p:spPr>
              <a:xfrm flipH="1" flipV="1">
                <a:off x="5839763" y="3457483"/>
                <a:ext cx="419776" cy="41544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Straight Arrow Connector 221"/>
              <p:cNvCxnSpPr/>
              <p:nvPr/>
            </p:nvCxnSpPr>
            <p:spPr>
              <a:xfrm flipH="1" flipV="1">
                <a:off x="5839763" y="3918418"/>
                <a:ext cx="398688" cy="1681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Straight Arrow Connector 222"/>
              <p:cNvCxnSpPr/>
              <p:nvPr/>
            </p:nvCxnSpPr>
            <p:spPr>
              <a:xfrm flipH="1">
                <a:off x="5694104" y="3961191"/>
                <a:ext cx="576202" cy="575999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Straight Arrow Connector 223"/>
              <p:cNvCxnSpPr/>
              <p:nvPr/>
            </p:nvCxnSpPr>
            <p:spPr>
              <a:xfrm flipH="1">
                <a:off x="6307963" y="3992880"/>
                <a:ext cx="0" cy="49151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Straight Arrow Connector 224"/>
              <p:cNvCxnSpPr/>
              <p:nvPr/>
            </p:nvCxnSpPr>
            <p:spPr>
              <a:xfrm>
                <a:off x="6361358" y="3973343"/>
                <a:ext cx="468000" cy="460627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4" name="Group 153"/>
            <p:cNvGrpSpPr/>
            <p:nvPr/>
          </p:nvGrpSpPr>
          <p:grpSpPr>
            <a:xfrm rot="5400000">
              <a:off x="1639501" y="3411527"/>
              <a:ext cx="822406" cy="653557"/>
              <a:chOff x="5694104" y="3457483"/>
              <a:chExt cx="1220092" cy="1079707"/>
            </a:xfrm>
          </p:grpSpPr>
          <p:cxnSp>
            <p:nvCxnSpPr>
              <p:cNvPr id="210" name="Straight Arrow Connector 209"/>
              <p:cNvCxnSpPr/>
              <p:nvPr/>
            </p:nvCxnSpPr>
            <p:spPr>
              <a:xfrm flipV="1">
                <a:off x="6382447" y="3918418"/>
                <a:ext cx="531749" cy="1681"/>
              </a:xfrm>
              <a:prstGeom prst="straightConnector1">
                <a:avLst/>
              </a:prstGeom>
              <a:ln>
                <a:solidFill>
                  <a:srgbClr val="4F81BD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Straight Arrow Connector 210"/>
              <p:cNvCxnSpPr/>
              <p:nvPr/>
            </p:nvCxnSpPr>
            <p:spPr>
              <a:xfrm flipV="1">
                <a:off x="6361359" y="3457483"/>
                <a:ext cx="414225" cy="41544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Straight Arrow Connector 211"/>
              <p:cNvCxnSpPr/>
              <p:nvPr/>
            </p:nvCxnSpPr>
            <p:spPr>
              <a:xfrm flipV="1">
                <a:off x="6310449" y="3597790"/>
                <a:ext cx="0" cy="255604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Straight Arrow Connector 212"/>
              <p:cNvCxnSpPr/>
              <p:nvPr/>
            </p:nvCxnSpPr>
            <p:spPr>
              <a:xfrm flipH="1" flipV="1">
                <a:off x="5839763" y="3457483"/>
                <a:ext cx="419776" cy="41544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Straight Arrow Connector 213"/>
              <p:cNvCxnSpPr/>
              <p:nvPr/>
            </p:nvCxnSpPr>
            <p:spPr>
              <a:xfrm flipH="1" flipV="1">
                <a:off x="5839763" y="3918418"/>
                <a:ext cx="398688" cy="1681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Straight Arrow Connector 214"/>
              <p:cNvCxnSpPr/>
              <p:nvPr/>
            </p:nvCxnSpPr>
            <p:spPr>
              <a:xfrm flipH="1">
                <a:off x="5694104" y="3961191"/>
                <a:ext cx="576202" cy="575999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Straight Arrow Connector 215"/>
              <p:cNvCxnSpPr/>
              <p:nvPr/>
            </p:nvCxnSpPr>
            <p:spPr>
              <a:xfrm flipH="1">
                <a:off x="6307963" y="3992880"/>
                <a:ext cx="0" cy="49151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Straight Arrow Connector 216"/>
              <p:cNvCxnSpPr/>
              <p:nvPr/>
            </p:nvCxnSpPr>
            <p:spPr>
              <a:xfrm>
                <a:off x="6361358" y="3973343"/>
                <a:ext cx="468000" cy="460627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5" name="Group 154"/>
            <p:cNvGrpSpPr/>
            <p:nvPr/>
          </p:nvGrpSpPr>
          <p:grpSpPr>
            <a:xfrm rot="10800000">
              <a:off x="2627351" y="3380095"/>
              <a:ext cx="822406" cy="653557"/>
              <a:chOff x="5694104" y="3457483"/>
              <a:chExt cx="1220092" cy="1079707"/>
            </a:xfrm>
          </p:grpSpPr>
          <p:cxnSp>
            <p:nvCxnSpPr>
              <p:cNvPr id="202" name="Straight Arrow Connector 201"/>
              <p:cNvCxnSpPr/>
              <p:nvPr/>
            </p:nvCxnSpPr>
            <p:spPr>
              <a:xfrm flipV="1">
                <a:off x="6382447" y="3918418"/>
                <a:ext cx="531749" cy="1681"/>
              </a:xfrm>
              <a:prstGeom prst="straightConnector1">
                <a:avLst/>
              </a:prstGeom>
              <a:ln>
                <a:solidFill>
                  <a:srgbClr val="4F81BD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Straight Arrow Connector 202"/>
              <p:cNvCxnSpPr/>
              <p:nvPr/>
            </p:nvCxnSpPr>
            <p:spPr>
              <a:xfrm flipV="1">
                <a:off x="6361359" y="3457483"/>
                <a:ext cx="414225" cy="41544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Straight Arrow Connector 203"/>
              <p:cNvCxnSpPr/>
              <p:nvPr/>
            </p:nvCxnSpPr>
            <p:spPr>
              <a:xfrm flipV="1">
                <a:off x="6310449" y="3597790"/>
                <a:ext cx="0" cy="255604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Arrow Connector 204"/>
              <p:cNvCxnSpPr/>
              <p:nvPr/>
            </p:nvCxnSpPr>
            <p:spPr>
              <a:xfrm flipH="1" flipV="1">
                <a:off x="5839763" y="3457483"/>
                <a:ext cx="419776" cy="41544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Arrow Connector 205"/>
              <p:cNvCxnSpPr/>
              <p:nvPr/>
            </p:nvCxnSpPr>
            <p:spPr>
              <a:xfrm flipH="1" flipV="1">
                <a:off x="5839763" y="3918418"/>
                <a:ext cx="398688" cy="1681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Straight Arrow Connector 206"/>
              <p:cNvCxnSpPr/>
              <p:nvPr/>
            </p:nvCxnSpPr>
            <p:spPr>
              <a:xfrm flipH="1">
                <a:off x="5694104" y="3961191"/>
                <a:ext cx="576202" cy="575999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Straight Arrow Connector 207"/>
              <p:cNvCxnSpPr/>
              <p:nvPr/>
            </p:nvCxnSpPr>
            <p:spPr>
              <a:xfrm flipH="1">
                <a:off x="6307963" y="3992880"/>
                <a:ext cx="0" cy="49151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Straight Arrow Connector 208"/>
              <p:cNvCxnSpPr/>
              <p:nvPr/>
            </p:nvCxnSpPr>
            <p:spPr>
              <a:xfrm>
                <a:off x="6361358" y="3973343"/>
                <a:ext cx="468000" cy="460627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6" name="Group 155"/>
            <p:cNvGrpSpPr/>
            <p:nvPr/>
          </p:nvGrpSpPr>
          <p:grpSpPr>
            <a:xfrm rot="16200000">
              <a:off x="3598492" y="3432223"/>
              <a:ext cx="822406" cy="653557"/>
              <a:chOff x="5694104" y="3457483"/>
              <a:chExt cx="1220092" cy="1079707"/>
            </a:xfrm>
          </p:grpSpPr>
          <p:cxnSp>
            <p:nvCxnSpPr>
              <p:cNvPr id="194" name="Straight Arrow Connector 193"/>
              <p:cNvCxnSpPr/>
              <p:nvPr/>
            </p:nvCxnSpPr>
            <p:spPr>
              <a:xfrm flipV="1">
                <a:off x="6382447" y="3918418"/>
                <a:ext cx="531749" cy="1681"/>
              </a:xfrm>
              <a:prstGeom prst="straightConnector1">
                <a:avLst/>
              </a:prstGeom>
              <a:ln>
                <a:solidFill>
                  <a:srgbClr val="4F81BD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Straight Arrow Connector 194"/>
              <p:cNvCxnSpPr/>
              <p:nvPr/>
            </p:nvCxnSpPr>
            <p:spPr>
              <a:xfrm flipV="1">
                <a:off x="6361359" y="3457483"/>
                <a:ext cx="414225" cy="41544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Straight Arrow Connector 195"/>
              <p:cNvCxnSpPr/>
              <p:nvPr/>
            </p:nvCxnSpPr>
            <p:spPr>
              <a:xfrm flipV="1">
                <a:off x="6310449" y="3597790"/>
                <a:ext cx="0" cy="255604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Straight Arrow Connector 196"/>
              <p:cNvCxnSpPr/>
              <p:nvPr/>
            </p:nvCxnSpPr>
            <p:spPr>
              <a:xfrm flipH="1" flipV="1">
                <a:off x="5839763" y="3457483"/>
                <a:ext cx="419776" cy="41544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Straight Arrow Connector 197"/>
              <p:cNvCxnSpPr/>
              <p:nvPr/>
            </p:nvCxnSpPr>
            <p:spPr>
              <a:xfrm flipH="1" flipV="1">
                <a:off x="5839763" y="3918418"/>
                <a:ext cx="398688" cy="1681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Straight Arrow Connector 198"/>
              <p:cNvCxnSpPr/>
              <p:nvPr/>
            </p:nvCxnSpPr>
            <p:spPr>
              <a:xfrm flipH="1">
                <a:off x="5694104" y="3961191"/>
                <a:ext cx="576202" cy="575999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Arrow Connector 199"/>
              <p:cNvCxnSpPr/>
              <p:nvPr/>
            </p:nvCxnSpPr>
            <p:spPr>
              <a:xfrm flipH="1">
                <a:off x="6307963" y="3992880"/>
                <a:ext cx="0" cy="49151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Straight Arrow Connector 200"/>
              <p:cNvCxnSpPr/>
              <p:nvPr/>
            </p:nvCxnSpPr>
            <p:spPr>
              <a:xfrm>
                <a:off x="6361358" y="3973343"/>
                <a:ext cx="468000" cy="460627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7" name="Group 156"/>
            <p:cNvGrpSpPr/>
            <p:nvPr/>
          </p:nvGrpSpPr>
          <p:grpSpPr>
            <a:xfrm rot="10800000">
              <a:off x="4530158" y="3329095"/>
              <a:ext cx="3684822" cy="843102"/>
              <a:chOff x="804051" y="3479503"/>
              <a:chExt cx="3684822" cy="843102"/>
            </a:xfrm>
          </p:grpSpPr>
          <p:grpSp>
            <p:nvGrpSpPr>
              <p:cNvPr id="158" name="Group 157"/>
              <p:cNvGrpSpPr/>
              <p:nvPr/>
            </p:nvGrpSpPr>
            <p:grpSpPr>
              <a:xfrm>
                <a:off x="804051" y="3595359"/>
                <a:ext cx="822406" cy="653557"/>
                <a:chOff x="5694104" y="3457483"/>
                <a:chExt cx="1220092" cy="1079707"/>
              </a:xfrm>
            </p:grpSpPr>
            <p:cxnSp>
              <p:nvCxnSpPr>
                <p:cNvPr id="186" name="Straight Arrow Connector 185"/>
                <p:cNvCxnSpPr/>
                <p:nvPr/>
              </p:nvCxnSpPr>
              <p:spPr>
                <a:xfrm flipV="1">
                  <a:off x="6382447" y="3918418"/>
                  <a:ext cx="531749" cy="1681"/>
                </a:xfrm>
                <a:prstGeom prst="straightConnector1">
                  <a:avLst/>
                </a:prstGeom>
                <a:ln>
                  <a:solidFill>
                    <a:srgbClr val="4F81BD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7" name="Straight Arrow Connector 186"/>
                <p:cNvCxnSpPr/>
                <p:nvPr/>
              </p:nvCxnSpPr>
              <p:spPr>
                <a:xfrm flipV="1">
                  <a:off x="6361359" y="3457483"/>
                  <a:ext cx="414225" cy="41544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8" name="Straight Arrow Connector 187"/>
                <p:cNvCxnSpPr/>
                <p:nvPr/>
              </p:nvCxnSpPr>
              <p:spPr>
                <a:xfrm flipV="1">
                  <a:off x="6310449" y="3597790"/>
                  <a:ext cx="0" cy="255604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9" name="Straight Arrow Connector 188"/>
                <p:cNvCxnSpPr/>
                <p:nvPr/>
              </p:nvCxnSpPr>
              <p:spPr>
                <a:xfrm flipH="1" flipV="1">
                  <a:off x="5839763" y="3457483"/>
                  <a:ext cx="419776" cy="41544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0" name="Straight Arrow Connector 189"/>
                <p:cNvCxnSpPr/>
                <p:nvPr/>
              </p:nvCxnSpPr>
              <p:spPr>
                <a:xfrm flipH="1" flipV="1">
                  <a:off x="5839763" y="3918418"/>
                  <a:ext cx="398688" cy="1681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1" name="Straight Arrow Connector 190"/>
                <p:cNvCxnSpPr/>
                <p:nvPr/>
              </p:nvCxnSpPr>
              <p:spPr>
                <a:xfrm flipH="1">
                  <a:off x="5694104" y="3961191"/>
                  <a:ext cx="576202" cy="575999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2" name="Straight Arrow Connector 191"/>
                <p:cNvCxnSpPr/>
                <p:nvPr/>
              </p:nvCxnSpPr>
              <p:spPr>
                <a:xfrm flipH="1">
                  <a:off x="6307963" y="3992880"/>
                  <a:ext cx="0" cy="49151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3" name="Straight Arrow Connector 192"/>
                <p:cNvCxnSpPr/>
                <p:nvPr/>
              </p:nvCxnSpPr>
              <p:spPr>
                <a:xfrm>
                  <a:off x="6361358" y="3973343"/>
                  <a:ext cx="468000" cy="460627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9" name="Group 158"/>
              <p:cNvGrpSpPr/>
              <p:nvPr/>
            </p:nvGrpSpPr>
            <p:grpSpPr>
              <a:xfrm rot="5400000">
                <a:off x="1791901" y="3563927"/>
                <a:ext cx="822406" cy="653557"/>
                <a:chOff x="5694104" y="3457483"/>
                <a:chExt cx="1220092" cy="1079707"/>
              </a:xfrm>
            </p:grpSpPr>
            <p:cxnSp>
              <p:nvCxnSpPr>
                <p:cNvPr id="178" name="Straight Arrow Connector 177"/>
                <p:cNvCxnSpPr/>
                <p:nvPr/>
              </p:nvCxnSpPr>
              <p:spPr>
                <a:xfrm flipV="1">
                  <a:off x="6382447" y="3918418"/>
                  <a:ext cx="531749" cy="1681"/>
                </a:xfrm>
                <a:prstGeom prst="straightConnector1">
                  <a:avLst/>
                </a:prstGeom>
                <a:ln>
                  <a:solidFill>
                    <a:srgbClr val="4F81BD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9" name="Straight Arrow Connector 178"/>
                <p:cNvCxnSpPr/>
                <p:nvPr/>
              </p:nvCxnSpPr>
              <p:spPr>
                <a:xfrm flipV="1">
                  <a:off x="6361359" y="3457483"/>
                  <a:ext cx="414225" cy="41544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0" name="Straight Arrow Connector 179"/>
                <p:cNvCxnSpPr/>
                <p:nvPr/>
              </p:nvCxnSpPr>
              <p:spPr>
                <a:xfrm flipV="1">
                  <a:off x="6310449" y="3597790"/>
                  <a:ext cx="0" cy="255604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1" name="Straight Arrow Connector 180"/>
                <p:cNvCxnSpPr/>
                <p:nvPr/>
              </p:nvCxnSpPr>
              <p:spPr>
                <a:xfrm flipH="1" flipV="1">
                  <a:off x="5839763" y="3457483"/>
                  <a:ext cx="419776" cy="41544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2" name="Straight Arrow Connector 181"/>
                <p:cNvCxnSpPr/>
                <p:nvPr/>
              </p:nvCxnSpPr>
              <p:spPr>
                <a:xfrm flipH="1" flipV="1">
                  <a:off x="5839763" y="3918418"/>
                  <a:ext cx="398688" cy="1681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3" name="Straight Arrow Connector 182"/>
                <p:cNvCxnSpPr/>
                <p:nvPr/>
              </p:nvCxnSpPr>
              <p:spPr>
                <a:xfrm flipH="1">
                  <a:off x="5694104" y="3961191"/>
                  <a:ext cx="576202" cy="575999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4" name="Straight Arrow Connector 183"/>
                <p:cNvCxnSpPr/>
                <p:nvPr/>
              </p:nvCxnSpPr>
              <p:spPr>
                <a:xfrm flipH="1">
                  <a:off x="6307963" y="3992880"/>
                  <a:ext cx="0" cy="49151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5" name="Straight Arrow Connector 184"/>
                <p:cNvCxnSpPr/>
                <p:nvPr/>
              </p:nvCxnSpPr>
              <p:spPr>
                <a:xfrm>
                  <a:off x="6361358" y="3973343"/>
                  <a:ext cx="468000" cy="460627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0" name="Group 159"/>
              <p:cNvGrpSpPr/>
              <p:nvPr/>
            </p:nvGrpSpPr>
            <p:grpSpPr>
              <a:xfrm rot="10800000">
                <a:off x="2779751" y="3532495"/>
                <a:ext cx="822406" cy="653557"/>
                <a:chOff x="5694104" y="3457483"/>
                <a:chExt cx="1220092" cy="1079707"/>
              </a:xfrm>
            </p:grpSpPr>
            <p:cxnSp>
              <p:nvCxnSpPr>
                <p:cNvPr id="170" name="Straight Arrow Connector 169"/>
                <p:cNvCxnSpPr/>
                <p:nvPr/>
              </p:nvCxnSpPr>
              <p:spPr>
                <a:xfrm flipV="1">
                  <a:off x="6382447" y="3918418"/>
                  <a:ext cx="531749" cy="1681"/>
                </a:xfrm>
                <a:prstGeom prst="straightConnector1">
                  <a:avLst/>
                </a:prstGeom>
                <a:ln>
                  <a:solidFill>
                    <a:srgbClr val="4F81BD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1" name="Straight Arrow Connector 170"/>
                <p:cNvCxnSpPr/>
                <p:nvPr/>
              </p:nvCxnSpPr>
              <p:spPr>
                <a:xfrm flipV="1">
                  <a:off x="6361359" y="3457483"/>
                  <a:ext cx="414225" cy="41544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2" name="Straight Arrow Connector 171"/>
                <p:cNvCxnSpPr/>
                <p:nvPr/>
              </p:nvCxnSpPr>
              <p:spPr>
                <a:xfrm flipV="1">
                  <a:off x="6310449" y="3597790"/>
                  <a:ext cx="0" cy="255604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3" name="Straight Arrow Connector 172"/>
                <p:cNvCxnSpPr/>
                <p:nvPr/>
              </p:nvCxnSpPr>
              <p:spPr>
                <a:xfrm flipH="1" flipV="1">
                  <a:off x="5839763" y="3457483"/>
                  <a:ext cx="419776" cy="41544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4" name="Straight Arrow Connector 173"/>
                <p:cNvCxnSpPr/>
                <p:nvPr/>
              </p:nvCxnSpPr>
              <p:spPr>
                <a:xfrm flipH="1" flipV="1">
                  <a:off x="5839763" y="3918418"/>
                  <a:ext cx="398688" cy="1681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5" name="Straight Arrow Connector 174"/>
                <p:cNvCxnSpPr/>
                <p:nvPr/>
              </p:nvCxnSpPr>
              <p:spPr>
                <a:xfrm flipH="1">
                  <a:off x="5694104" y="3961191"/>
                  <a:ext cx="576202" cy="575999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6" name="Straight Arrow Connector 175"/>
                <p:cNvCxnSpPr/>
                <p:nvPr/>
              </p:nvCxnSpPr>
              <p:spPr>
                <a:xfrm flipH="1">
                  <a:off x="6307963" y="3992880"/>
                  <a:ext cx="0" cy="49151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7" name="Straight Arrow Connector 176"/>
                <p:cNvCxnSpPr/>
                <p:nvPr/>
              </p:nvCxnSpPr>
              <p:spPr>
                <a:xfrm>
                  <a:off x="6361358" y="3973343"/>
                  <a:ext cx="468000" cy="460627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1" name="Group 160"/>
              <p:cNvGrpSpPr/>
              <p:nvPr/>
            </p:nvGrpSpPr>
            <p:grpSpPr>
              <a:xfrm rot="16200000">
                <a:off x="3750892" y="3584623"/>
                <a:ext cx="822406" cy="653557"/>
                <a:chOff x="5694104" y="3457483"/>
                <a:chExt cx="1220092" cy="1079707"/>
              </a:xfrm>
            </p:grpSpPr>
            <p:cxnSp>
              <p:nvCxnSpPr>
                <p:cNvPr id="162" name="Straight Arrow Connector 161"/>
                <p:cNvCxnSpPr/>
                <p:nvPr/>
              </p:nvCxnSpPr>
              <p:spPr>
                <a:xfrm flipV="1">
                  <a:off x="6382447" y="3918418"/>
                  <a:ext cx="531749" cy="1681"/>
                </a:xfrm>
                <a:prstGeom prst="straightConnector1">
                  <a:avLst/>
                </a:prstGeom>
                <a:ln>
                  <a:solidFill>
                    <a:srgbClr val="4F81BD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3" name="Straight Arrow Connector 162"/>
                <p:cNvCxnSpPr/>
                <p:nvPr/>
              </p:nvCxnSpPr>
              <p:spPr>
                <a:xfrm flipV="1">
                  <a:off x="6361359" y="3457483"/>
                  <a:ext cx="414225" cy="41544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4" name="Straight Arrow Connector 163"/>
                <p:cNvCxnSpPr/>
                <p:nvPr/>
              </p:nvCxnSpPr>
              <p:spPr>
                <a:xfrm flipV="1">
                  <a:off x="6310449" y="3597790"/>
                  <a:ext cx="0" cy="255604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5" name="Straight Arrow Connector 164"/>
                <p:cNvCxnSpPr/>
                <p:nvPr/>
              </p:nvCxnSpPr>
              <p:spPr>
                <a:xfrm flipH="1" flipV="1">
                  <a:off x="5839763" y="3457483"/>
                  <a:ext cx="419776" cy="41544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6" name="Straight Arrow Connector 165"/>
                <p:cNvCxnSpPr/>
                <p:nvPr/>
              </p:nvCxnSpPr>
              <p:spPr>
                <a:xfrm flipH="1" flipV="1">
                  <a:off x="5839763" y="3918418"/>
                  <a:ext cx="398688" cy="1681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7" name="Straight Arrow Connector 166"/>
                <p:cNvCxnSpPr/>
                <p:nvPr/>
              </p:nvCxnSpPr>
              <p:spPr>
                <a:xfrm flipH="1">
                  <a:off x="5694104" y="3961191"/>
                  <a:ext cx="576202" cy="575999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8" name="Straight Arrow Connector 167"/>
                <p:cNvCxnSpPr/>
                <p:nvPr/>
              </p:nvCxnSpPr>
              <p:spPr>
                <a:xfrm flipH="1">
                  <a:off x="6307963" y="3992880"/>
                  <a:ext cx="0" cy="49151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9" name="Straight Arrow Connector 168"/>
                <p:cNvCxnSpPr/>
                <p:nvPr/>
              </p:nvCxnSpPr>
              <p:spPr>
                <a:xfrm>
                  <a:off x="6361358" y="3973343"/>
                  <a:ext cx="468000" cy="460627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226" name="Group 225"/>
          <p:cNvGrpSpPr/>
          <p:nvPr/>
        </p:nvGrpSpPr>
        <p:grpSpPr>
          <a:xfrm rot="10800000">
            <a:off x="655689" y="5854599"/>
            <a:ext cx="7563329" cy="845094"/>
            <a:chOff x="651651" y="3327103"/>
            <a:chExt cx="7563329" cy="845094"/>
          </a:xfrm>
        </p:grpSpPr>
        <p:grpSp>
          <p:nvGrpSpPr>
            <p:cNvPr id="227" name="Group 226"/>
            <p:cNvGrpSpPr/>
            <p:nvPr/>
          </p:nvGrpSpPr>
          <p:grpSpPr>
            <a:xfrm>
              <a:off x="651651" y="3442959"/>
              <a:ext cx="822406" cy="653557"/>
              <a:chOff x="5694104" y="3457483"/>
              <a:chExt cx="1220092" cy="1079707"/>
            </a:xfrm>
          </p:grpSpPr>
          <p:cxnSp>
            <p:nvCxnSpPr>
              <p:cNvPr id="292" name="Straight Arrow Connector 291"/>
              <p:cNvCxnSpPr/>
              <p:nvPr/>
            </p:nvCxnSpPr>
            <p:spPr>
              <a:xfrm flipV="1">
                <a:off x="6382447" y="3918418"/>
                <a:ext cx="531749" cy="1681"/>
              </a:xfrm>
              <a:prstGeom prst="straightConnector1">
                <a:avLst/>
              </a:prstGeom>
              <a:ln>
                <a:solidFill>
                  <a:srgbClr val="4F81BD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Straight Arrow Connector 292"/>
              <p:cNvCxnSpPr/>
              <p:nvPr/>
            </p:nvCxnSpPr>
            <p:spPr>
              <a:xfrm flipV="1">
                <a:off x="6361359" y="3457483"/>
                <a:ext cx="414225" cy="41544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Straight Arrow Connector 293"/>
              <p:cNvCxnSpPr/>
              <p:nvPr/>
            </p:nvCxnSpPr>
            <p:spPr>
              <a:xfrm flipV="1">
                <a:off x="6310449" y="3597790"/>
                <a:ext cx="0" cy="255604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Straight Arrow Connector 294"/>
              <p:cNvCxnSpPr/>
              <p:nvPr/>
            </p:nvCxnSpPr>
            <p:spPr>
              <a:xfrm flipH="1" flipV="1">
                <a:off x="5839763" y="3457483"/>
                <a:ext cx="419776" cy="41544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Straight Arrow Connector 295"/>
              <p:cNvCxnSpPr/>
              <p:nvPr/>
            </p:nvCxnSpPr>
            <p:spPr>
              <a:xfrm flipH="1" flipV="1">
                <a:off x="5839763" y="3918418"/>
                <a:ext cx="398688" cy="1681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" name="Straight Arrow Connector 296"/>
              <p:cNvCxnSpPr/>
              <p:nvPr/>
            </p:nvCxnSpPr>
            <p:spPr>
              <a:xfrm flipH="1">
                <a:off x="5694104" y="3961191"/>
                <a:ext cx="576202" cy="575999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Straight Arrow Connector 297"/>
              <p:cNvCxnSpPr/>
              <p:nvPr/>
            </p:nvCxnSpPr>
            <p:spPr>
              <a:xfrm flipH="1">
                <a:off x="6307963" y="3992880"/>
                <a:ext cx="0" cy="49151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Straight Arrow Connector 298"/>
              <p:cNvCxnSpPr/>
              <p:nvPr/>
            </p:nvCxnSpPr>
            <p:spPr>
              <a:xfrm>
                <a:off x="6361358" y="3973343"/>
                <a:ext cx="468000" cy="460627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8" name="Group 227"/>
            <p:cNvGrpSpPr/>
            <p:nvPr/>
          </p:nvGrpSpPr>
          <p:grpSpPr>
            <a:xfrm rot="5400000">
              <a:off x="1639501" y="3411527"/>
              <a:ext cx="822406" cy="653557"/>
              <a:chOff x="5694104" y="3457483"/>
              <a:chExt cx="1220092" cy="1079707"/>
            </a:xfrm>
          </p:grpSpPr>
          <p:cxnSp>
            <p:nvCxnSpPr>
              <p:cNvPr id="284" name="Straight Arrow Connector 283"/>
              <p:cNvCxnSpPr/>
              <p:nvPr/>
            </p:nvCxnSpPr>
            <p:spPr>
              <a:xfrm flipV="1">
                <a:off x="6382447" y="3918418"/>
                <a:ext cx="531749" cy="1681"/>
              </a:xfrm>
              <a:prstGeom prst="straightConnector1">
                <a:avLst/>
              </a:prstGeom>
              <a:ln>
                <a:solidFill>
                  <a:srgbClr val="4F81BD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Straight Arrow Connector 284"/>
              <p:cNvCxnSpPr/>
              <p:nvPr/>
            </p:nvCxnSpPr>
            <p:spPr>
              <a:xfrm flipV="1">
                <a:off x="6361359" y="3457483"/>
                <a:ext cx="414225" cy="41544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Straight Arrow Connector 285"/>
              <p:cNvCxnSpPr/>
              <p:nvPr/>
            </p:nvCxnSpPr>
            <p:spPr>
              <a:xfrm flipV="1">
                <a:off x="6310449" y="3597790"/>
                <a:ext cx="0" cy="255604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Straight Arrow Connector 286"/>
              <p:cNvCxnSpPr/>
              <p:nvPr/>
            </p:nvCxnSpPr>
            <p:spPr>
              <a:xfrm flipH="1" flipV="1">
                <a:off x="5839763" y="3457483"/>
                <a:ext cx="419776" cy="41544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Straight Arrow Connector 287"/>
              <p:cNvCxnSpPr/>
              <p:nvPr/>
            </p:nvCxnSpPr>
            <p:spPr>
              <a:xfrm flipH="1" flipV="1">
                <a:off x="5839763" y="3918418"/>
                <a:ext cx="398688" cy="1681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Straight Arrow Connector 288"/>
              <p:cNvCxnSpPr/>
              <p:nvPr/>
            </p:nvCxnSpPr>
            <p:spPr>
              <a:xfrm flipH="1">
                <a:off x="5694104" y="3961191"/>
                <a:ext cx="576202" cy="575999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0" name="Straight Arrow Connector 289"/>
              <p:cNvCxnSpPr/>
              <p:nvPr/>
            </p:nvCxnSpPr>
            <p:spPr>
              <a:xfrm flipH="1">
                <a:off x="6307963" y="3992880"/>
                <a:ext cx="0" cy="49151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Straight Arrow Connector 290"/>
              <p:cNvCxnSpPr/>
              <p:nvPr/>
            </p:nvCxnSpPr>
            <p:spPr>
              <a:xfrm>
                <a:off x="6361358" y="3973343"/>
                <a:ext cx="468000" cy="460627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9" name="Group 228"/>
            <p:cNvGrpSpPr/>
            <p:nvPr/>
          </p:nvGrpSpPr>
          <p:grpSpPr>
            <a:xfrm rot="10800000">
              <a:off x="2627351" y="3380095"/>
              <a:ext cx="822406" cy="653557"/>
              <a:chOff x="5694104" y="3457483"/>
              <a:chExt cx="1220092" cy="1079707"/>
            </a:xfrm>
          </p:grpSpPr>
          <p:cxnSp>
            <p:nvCxnSpPr>
              <p:cNvPr id="276" name="Straight Arrow Connector 275"/>
              <p:cNvCxnSpPr/>
              <p:nvPr/>
            </p:nvCxnSpPr>
            <p:spPr>
              <a:xfrm flipV="1">
                <a:off x="6382447" y="3918418"/>
                <a:ext cx="531749" cy="1681"/>
              </a:xfrm>
              <a:prstGeom prst="straightConnector1">
                <a:avLst/>
              </a:prstGeom>
              <a:ln>
                <a:solidFill>
                  <a:srgbClr val="4F81BD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Straight Arrow Connector 276"/>
              <p:cNvCxnSpPr/>
              <p:nvPr/>
            </p:nvCxnSpPr>
            <p:spPr>
              <a:xfrm flipV="1">
                <a:off x="6361359" y="3457483"/>
                <a:ext cx="414225" cy="41544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Straight Arrow Connector 277"/>
              <p:cNvCxnSpPr/>
              <p:nvPr/>
            </p:nvCxnSpPr>
            <p:spPr>
              <a:xfrm flipV="1">
                <a:off x="6310449" y="3597790"/>
                <a:ext cx="0" cy="255604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Straight Arrow Connector 278"/>
              <p:cNvCxnSpPr/>
              <p:nvPr/>
            </p:nvCxnSpPr>
            <p:spPr>
              <a:xfrm flipH="1" flipV="1">
                <a:off x="5839763" y="3457483"/>
                <a:ext cx="419776" cy="41544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Straight Arrow Connector 279"/>
              <p:cNvCxnSpPr/>
              <p:nvPr/>
            </p:nvCxnSpPr>
            <p:spPr>
              <a:xfrm flipH="1" flipV="1">
                <a:off x="5839763" y="3918418"/>
                <a:ext cx="398688" cy="1681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Straight Arrow Connector 280"/>
              <p:cNvCxnSpPr/>
              <p:nvPr/>
            </p:nvCxnSpPr>
            <p:spPr>
              <a:xfrm flipH="1">
                <a:off x="5694104" y="3961191"/>
                <a:ext cx="576202" cy="575999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Straight Arrow Connector 281"/>
              <p:cNvCxnSpPr/>
              <p:nvPr/>
            </p:nvCxnSpPr>
            <p:spPr>
              <a:xfrm flipH="1">
                <a:off x="6307963" y="3992880"/>
                <a:ext cx="0" cy="49151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3" name="Straight Arrow Connector 282"/>
              <p:cNvCxnSpPr/>
              <p:nvPr/>
            </p:nvCxnSpPr>
            <p:spPr>
              <a:xfrm>
                <a:off x="6361358" y="3973343"/>
                <a:ext cx="468000" cy="460627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0" name="Group 229"/>
            <p:cNvGrpSpPr/>
            <p:nvPr/>
          </p:nvGrpSpPr>
          <p:grpSpPr>
            <a:xfrm rot="16200000">
              <a:off x="3598492" y="3432223"/>
              <a:ext cx="822406" cy="653557"/>
              <a:chOff x="5694104" y="3457483"/>
              <a:chExt cx="1220092" cy="1079707"/>
            </a:xfrm>
          </p:grpSpPr>
          <p:cxnSp>
            <p:nvCxnSpPr>
              <p:cNvPr id="268" name="Straight Arrow Connector 267"/>
              <p:cNvCxnSpPr/>
              <p:nvPr/>
            </p:nvCxnSpPr>
            <p:spPr>
              <a:xfrm flipV="1">
                <a:off x="6382447" y="3918418"/>
                <a:ext cx="531749" cy="1681"/>
              </a:xfrm>
              <a:prstGeom prst="straightConnector1">
                <a:avLst/>
              </a:prstGeom>
              <a:ln>
                <a:solidFill>
                  <a:srgbClr val="4F81BD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Straight Arrow Connector 268"/>
              <p:cNvCxnSpPr/>
              <p:nvPr/>
            </p:nvCxnSpPr>
            <p:spPr>
              <a:xfrm flipV="1">
                <a:off x="6361359" y="3457483"/>
                <a:ext cx="414225" cy="41544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Straight Arrow Connector 269"/>
              <p:cNvCxnSpPr/>
              <p:nvPr/>
            </p:nvCxnSpPr>
            <p:spPr>
              <a:xfrm flipV="1">
                <a:off x="6310449" y="3597790"/>
                <a:ext cx="0" cy="255604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Straight Arrow Connector 270"/>
              <p:cNvCxnSpPr/>
              <p:nvPr/>
            </p:nvCxnSpPr>
            <p:spPr>
              <a:xfrm flipH="1" flipV="1">
                <a:off x="5839763" y="3457483"/>
                <a:ext cx="419776" cy="41544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Straight Arrow Connector 271"/>
              <p:cNvCxnSpPr/>
              <p:nvPr/>
            </p:nvCxnSpPr>
            <p:spPr>
              <a:xfrm flipH="1" flipV="1">
                <a:off x="5839763" y="3918418"/>
                <a:ext cx="398688" cy="1681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Straight Arrow Connector 272"/>
              <p:cNvCxnSpPr/>
              <p:nvPr/>
            </p:nvCxnSpPr>
            <p:spPr>
              <a:xfrm flipH="1">
                <a:off x="5694104" y="3961191"/>
                <a:ext cx="576202" cy="575999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Straight Arrow Connector 273"/>
              <p:cNvCxnSpPr/>
              <p:nvPr/>
            </p:nvCxnSpPr>
            <p:spPr>
              <a:xfrm flipH="1">
                <a:off x="6307963" y="3992880"/>
                <a:ext cx="0" cy="49151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Straight Arrow Connector 274"/>
              <p:cNvCxnSpPr/>
              <p:nvPr/>
            </p:nvCxnSpPr>
            <p:spPr>
              <a:xfrm>
                <a:off x="6361358" y="3973343"/>
                <a:ext cx="468000" cy="460627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1" name="Group 230"/>
            <p:cNvGrpSpPr/>
            <p:nvPr/>
          </p:nvGrpSpPr>
          <p:grpSpPr>
            <a:xfrm rot="10800000">
              <a:off x="4530158" y="3329095"/>
              <a:ext cx="3684822" cy="843102"/>
              <a:chOff x="804051" y="3479503"/>
              <a:chExt cx="3684822" cy="843102"/>
            </a:xfrm>
          </p:grpSpPr>
          <p:grpSp>
            <p:nvGrpSpPr>
              <p:cNvPr id="232" name="Group 231"/>
              <p:cNvGrpSpPr/>
              <p:nvPr/>
            </p:nvGrpSpPr>
            <p:grpSpPr>
              <a:xfrm>
                <a:off x="804051" y="3595359"/>
                <a:ext cx="822406" cy="653557"/>
                <a:chOff x="5694104" y="3457483"/>
                <a:chExt cx="1220092" cy="1079707"/>
              </a:xfrm>
            </p:grpSpPr>
            <p:cxnSp>
              <p:nvCxnSpPr>
                <p:cNvPr id="260" name="Straight Arrow Connector 259"/>
                <p:cNvCxnSpPr/>
                <p:nvPr/>
              </p:nvCxnSpPr>
              <p:spPr>
                <a:xfrm flipV="1">
                  <a:off x="6382447" y="3918418"/>
                  <a:ext cx="531749" cy="1681"/>
                </a:xfrm>
                <a:prstGeom prst="straightConnector1">
                  <a:avLst/>
                </a:prstGeom>
                <a:ln>
                  <a:solidFill>
                    <a:srgbClr val="4F81BD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1" name="Straight Arrow Connector 260"/>
                <p:cNvCxnSpPr/>
                <p:nvPr/>
              </p:nvCxnSpPr>
              <p:spPr>
                <a:xfrm flipV="1">
                  <a:off x="6361359" y="3457483"/>
                  <a:ext cx="414225" cy="41544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2" name="Straight Arrow Connector 261"/>
                <p:cNvCxnSpPr/>
                <p:nvPr/>
              </p:nvCxnSpPr>
              <p:spPr>
                <a:xfrm flipV="1">
                  <a:off x="6310449" y="3597790"/>
                  <a:ext cx="0" cy="255604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3" name="Straight Arrow Connector 262"/>
                <p:cNvCxnSpPr/>
                <p:nvPr/>
              </p:nvCxnSpPr>
              <p:spPr>
                <a:xfrm flipH="1" flipV="1">
                  <a:off x="5839763" y="3457483"/>
                  <a:ext cx="419776" cy="41544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4" name="Straight Arrow Connector 263"/>
                <p:cNvCxnSpPr/>
                <p:nvPr/>
              </p:nvCxnSpPr>
              <p:spPr>
                <a:xfrm flipH="1" flipV="1">
                  <a:off x="5839763" y="3918418"/>
                  <a:ext cx="398688" cy="1681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5" name="Straight Arrow Connector 264"/>
                <p:cNvCxnSpPr/>
                <p:nvPr/>
              </p:nvCxnSpPr>
              <p:spPr>
                <a:xfrm flipH="1">
                  <a:off x="5694104" y="3961191"/>
                  <a:ext cx="576202" cy="575999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6" name="Straight Arrow Connector 265"/>
                <p:cNvCxnSpPr/>
                <p:nvPr/>
              </p:nvCxnSpPr>
              <p:spPr>
                <a:xfrm flipH="1">
                  <a:off x="6307963" y="3992880"/>
                  <a:ext cx="0" cy="49151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7" name="Straight Arrow Connector 266"/>
                <p:cNvCxnSpPr/>
                <p:nvPr/>
              </p:nvCxnSpPr>
              <p:spPr>
                <a:xfrm>
                  <a:off x="6361358" y="3973343"/>
                  <a:ext cx="468000" cy="460627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3" name="Group 232"/>
              <p:cNvGrpSpPr/>
              <p:nvPr/>
            </p:nvGrpSpPr>
            <p:grpSpPr>
              <a:xfrm rot="5400000">
                <a:off x="1791901" y="3563927"/>
                <a:ext cx="822406" cy="653557"/>
                <a:chOff x="5694104" y="3457483"/>
                <a:chExt cx="1220092" cy="1079707"/>
              </a:xfrm>
            </p:grpSpPr>
            <p:cxnSp>
              <p:nvCxnSpPr>
                <p:cNvPr id="252" name="Straight Arrow Connector 251"/>
                <p:cNvCxnSpPr/>
                <p:nvPr/>
              </p:nvCxnSpPr>
              <p:spPr>
                <a:xfrm flipV="1">
                  <a:off x="6382447" y="3918418"/>
                  <a:ext cx="531749" cy="1681"/>
                </a:xfrm>
                <a:prstGeom prst="straightConnector1">
                  <a:avLst/>
                </a:prstGeom>
                <a:ln>
                  <a:solidFill>
                    <a:srgbClr val="4F81BD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3" name="Straight Arrow Connector 252"/>
                <p:cNvCxnSpPr/>
                <p:nvPr/>
              </p:nvCxnSpPr>
              <p:spPr>
                <a:xfrm flipV="1">
                  <a:off x="6361359" y="3457483"/>
                  <a:ext cx="414225" cy="41544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4" name="Straight Arrow Connector 253"/>
                <p:cNvCxnSpPr/>
                <p:nvPr/>
              </p:nvCxnSpPr>
              <p:spPr>
                <a:xfrm flipV="1">
                  <a:off x="6310449" y="3597790"/>
                  <a:ext cx="0" cy="255604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5" name="Straight Arrow Connector 254"/>
                <p:cNvCxnSpPr/>
                <p:nvPr/>
              </p:nvCxnSpPr>
              <p:spPr>
                <a:xfrm flipH="1" flipV="1">
                  <a:off x="5839763" y="3457483"/>
                  <a:ext cx="419776" cy="41544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6" name="Straight Arrow Connector 255"/>
                <p:cNvCxnSpPr/>
                <p:nvPr/>
              </p:nvCxnSpPr>
              <p:spPr>
                <a:xfrm flipH="1" flipV="1">
                  <a:off x="5839763" y="3918418"/>
                  <a:ext cx="398688" cy="1681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7" name="Straight Arrow Connector 256"/>
                <p:cNvCxnSpPr/>
                <p:nvPr/>
              </p:nvCxnSpPr>
              <p:spPr>
                <a:xfrm flipH="1">
                  <a:off x="5694104" y="3961191"/>
                  <a:ext cx="576202" cy="575999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8" name="Straight Arrow Connector 257"/>
                <p:cNvCxnSpPr/>
                <p:nvPr/>
              </p:nvCxnSpPr>
              <p:spPr>
                <a:xfrm flipH="1">
                  <a:off x="6307963" y="3992880"/>
                  <a:ext cx="0" cy="49151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9" name="Straight Arrow Connector 258"/>
                <p:cNvCxnSpPr/>
                <p:nvPr/>
              </p:nvCxnSpPr>
              <p:spPr>
                <a:xfrm>
                  <a:off x="6361358" y="3973343"/>
                  <a:ext cx="468000" cy="460627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4" name="Group 233"/>
              <p:cNvGrpSpPr/>
              <p:nvPr/>
            </p:nvGrpSpPr>
            <p:grpSpPr>
              <a:xfrm rot="10800000">
                <a:off x="2779751" y="3532495"/>
                <a:ext cx="822406" cy="653557"/>
                <a:chOff x="5694104" y="3457483"/>
                <a:chExt cx="1220092" cy="1079707"/>
              </a:xfrm>
            </p:grpSpPr>
            <p:cxnSp>
              <p:nvCxnSpPr>
                <p:cNvPr id="244" name="Straight Arrow Connector 243"/>
                <p:cNvCxnSpPr/>
                <p:nvPr/>
              </p:nvCxnSpPr>
              <p:spPr>
                <a:xfrm flipV="1">
                  <a:off x="6382447" y="3918418"/>
                  <a:ext cx="531749" cy="1681"/>
                </a:xfrm>
                <a:prstGeom prst="straightConnector1">
                  <a:avLst/>
                </a:prstGeom>
                <a:ln>
                  <a:solidFill>
                    <a:srgbClr val="4F81BD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5" name="Straight Arrow Connector 244"/>
                <p:cNvCxnSpPr/>
                <p:nvPr/>
              </p:nvCxnSpPr>
              <p:spPr>
                <a:xfrm flipV="1">
                  <a:off x="6361359" y="3457483"/>
                  <a:ext cx="414225" cy="41544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6" name="Straight Arrow Connector 245"/>
                <p:cNvCxnSpPr/>
                <p:nvPr/>
              </p:nvCxnSpPr>
              <p:spPr>
                <a:xfrm flipV="1">
                  <a:off x="6310449" y="3597790"/>
                  <a:ext cx="0" cy="255604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7" name="Straight Arrow Connector 246"/>
                <p:cNvCxnSpPr/>
                <p:nvPr/>
              </p:nvCxnSpPr>
              <p:spPr>
                <a:xfrm flipH="1" flipV="1">
                  <a:off x="5839763" y="3457483"/>
                  <a:ext cx="419776" cy="41544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8" name="Straight Arrow Connector 247"/>
                <p:cNvCxnSpPr/>
                <p:nvPr/>
              </p:nvCxnSpPr>
              <p:spPr>
                <a:xfrm flipH="1" flipV="1">
                  <a:off x="5839763" y="3918418"/>
                  <a:ext cx="398688" cy="1681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9" name="Straight Arrow Connector 248"/>
                <p:cNvCxnSpPr/>
                <p:nvPr/>
              </p:nvCxnSpPr>
              <p:spPr>
                <a:xfrm flipH="1">
                  <a:off x="5694104" y="3961191"/>
                  <a:ext cx="576202" cy="575999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0" name="Straight Arrow Connector 249"/>
                <p:cNvCxnSpPr/>
                <p:nvPr/>
              </p:nvCxnSpPr>
              <p:spPr>
                <a:xfrm flipH="1">
                  <a:off x="6307963" y="3992880"/>
                  <a:ext cx="0" cy="49151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1" name="Straight Arrow Connector 250"/>
                <p:cNvCxnSpPr/>
                <p:nvPr/>
              </p:nvCxnSpPr>
              <p:spPr>
                <a:xfrm>
                  <a:off x="6361358" y="3973343"/>
                  <a:ext cx="468000" cy="460627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5" name="Group 234"/>
              <p:cNvGrpSpPr/>
              <p:nvPr/>
            </p:nvGrpSpPr>
            <p:grpSpPr>
              <a:xfrm rot="16200000">
                <a:off x="3750892" y="3584623"/>
                <a:ext cx="822406" cy="653557"/>
                <a:chOff x="5694104" y="3457483"/>
                <a:chExt cx="1220092" cy="1079707"/>
              </a:xfrm>
            </p:grpSpPr>
            <p:cxnSp>
              <p:nvCxnSpPr>
                <p:cNvPr id="236" name="Straight Arrow Connector 235"/>
                <p:cNvCxnSpPr/>
                <p:nvPr/>
              </p:nvCxnSpPr>
              <p:spPr>
                <a:xfrm flipV="1">
                  <a:off x="6382447" y="3918418"/>
                  <a:ext cx="531749" cy="1681"/>
                </a:xfrm>
                <a:prstGeom prst="straightConnector1">
                  <a:avLst/>
                </a:prstGeom>
                <a:ln>
                  <a:solidFill>
                    <a:srgbClr val="4F81BD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7" name="Straight Arrow Connector 236"/>
                <p:cNvCxnSpPr/>
                <p:nvPr/>
              </p:nvCxnSpPr>
              <p:spPr>
                <a:xfrm flipV="1">
                  <a:off x="6361359" y="3457483"/>
                  <a:ext cx="414225" cy="41544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8" name="Straight Arrow Connector 237"/>
                <p:cNvCxnSpPr/>
                <p:nvPr/>
              </p:nvCxnSpPr>
              <p:spPr>
                <a:xfrm flipV="1">
                  <a:off x="6310449" y="3597790"/>
                  <a:ext cx="0" cy="255604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9" name="Straight Arrow Connector 238"/>
                <p:cNvCxnSpPr/>
                <p:nvPr/>
              </p:nvCxnSpPr>
              <p:spPr>
                <a:xfrm flipH="1" flipV="1">
                  <a:off x="5839763" y="3457483"/>
                  <a:ext cx="419776" cy="41544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0" name="Straight Arrow Connector 239"/>
                <p:cNvCxnSpPr/>
                <p:nvPr/>
              </p:nvCxnSpPr>
              <p:spPr>
                <a:xfrm flipH="1" flipV="1">
                  <a:off x="5839763" y="3918418"/>
                  <a:ext cx="398688" cy="1681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1" name="Straight Arrow Connector 240"/>
                <p:cNvCxnSpPr/>
                <p:nvPr/>
              </p:nvCxnSpPr>
              <p:spPr>
                <a:xfrm flipH="1">
                  <a:off x="5694104" y="3961191"/>
                  <a:ext cx="576202" cy="575999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2" name="Straight Arrow Connector 241"/>
                <p:cNvCxnSpPr/>
                <p:nvPr/>
              </p:nvCxnSpPr>
              <p:spPr>
                <a:xfrm flipH="1">
                  <a:off x="6307963" y="3992880"/>
                  <a:ext cx="0" cy="49151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3" name="Straight Arrow Connector 242"/>
                <p:cNvCxnSpPr/>
                <p:nvPr/>
              </p:nvCxnSpPr>
              <p:spPr>
                <a:xfrm>
                  <a:off x="6361358" y="3973343"/>
                  <a:ext cx="468000" cy="460627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2546626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62893E-6 3.9824E-7 C 0.12693 -0.00764 0.25421 -0.01505 0.23876 3.9824E-7 C 0.22417 0.01528 -0.08769 0.07432 -0.0889 0.09192 C -0.08994 0.10952 0.22921 0.08335 0.23095 0.10465 C 0.23303 0.12595 -0.07866 0.19426 -0.07744 0.21973 C -0.07605 0.24496 0.08109 0.25122 0.23876 0.25816 " pathEditMode="relative" rAng="0" ptsTypes="aaaaaA">
                                      <p:cBhvr>
                                        <p:cTn id="9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213" y="12156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4-10-09 at 10.24.5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202" y="311268"/>
            <a:ext cx="3384025" cy="2256017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651651" y="3327103"/>
            <a:ext cx="7563329" cy="845094"/>
            <a:chOff x="651651" y="3327103"/>
            <a:chExt cx="7563329" cy="845094"/>
          </a:xfrm>
        </p:grpSpPr>
        <p:grpSp>
          <p:nvGrpSpPr>
            <p:cNvPr id="14" name="Group 13"/>
            <p:cNvGrpSpPr/>
            <p:nvPr/>
          </p:nvGrpSpPr>
          <p:grpSpPr>
            <a:xfrm>
              <a:off x="651651" y="3442959"/>
              <a:ext cx="822406" cy="653557"/>
              <a:chOff x="5694104" y="3457483"/>
              <a:chExt cx="1220092" cy="1079707"/>
            </a:xfrm>
          </p:grpSpPr>
          <p:cxnSp>
            <p:nvCxnSpPr>
              <p:cNvPr id="6" name="Straight Arrow Connector 5"/>
              <p:cNvCxnSpPr/>
              <p:nvPr/>
            </p:nvCxnSpPr>
            <p:spPr>
              <a:xfrm flipV="1">
                <a:off x="6382447" y="3918418"/>
                <a:ext cx="531749" cy="1681"/>
              </a:xfrm>
              <a:prstGeom prst="straightConnector1">
                <a:avLst/>
              </a:prstGeom>
              <a:ln>
                <a:solidFill>
                  <a:srgbClr val="4F81BD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Straight Arrow Connector 6"/>
              <p:cNvCxnSpPr/>
              <p:nvPr/>
            </p:nvCxnSpPr>
            <p:spPr>
              <a:xfrm flipV="1">
                <a:off x="6361359" y="3457483"/>
                <a:ext cx="414225" cy="41544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Arrow Connector 7"/>
              <p:cNvCxnSpPr/>
              <p:nvPr/>
            </p:nvCxnSpPr>
            <p:spPr>
              <a:xfrm flipV="1">
                <a:off x="6310449" y="3597790"/>
                <a:ext cx="0" cy="255604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Arrow Connector 8"/>
              <p:cNvCxnSpPr/>
              <p:nvPr/>
            </p:nvCxnSpPr>
            <p:spPr>
              <a:xfrm flipH="1" flipV="1">
                <a:off x="5839763" y="3457483"/>
                <a:ext cx="419776" cy="41544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/>
              <p:cNvCxnSpPr/>
              <p:nvPr/>
            </p:nvCxnSpPr>
            <p:spPr>
              <a:xfrm flipH="1" flipV="1">
                <a:off x="5839763" y="3918418"/>
                <a:ext cx="398688" cy="1681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Arrow Connector 10"/>
              <p:cNvCxnSpPr/>
              <p:nvPr/>
            </p:nvCxnSpPr>
            <p:spPr>
              <a:xfrm flipH="1">
                <a:off x="5694104" y="3961191"/>
                <a:ext cx="576202" cy="575999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Arrow Connector 11"/>
              <p:cNvCxnSpPr/>
              <p:nvPr/>
            </p:nvCxnSpPr>
            <p:spPr>
              <a:xfrm flipH="1">
                <a:off x="6307963" y="3992880"/>
                <a:ext cx="0" cy="49151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/>
              <p:cNvCxnSpPr/>
              <p:nvPr/>
            </p:nvCxnSpPr>
            <p:spPr>
              <a:xfrm>
                <a:off x="6361358" y="3973343"/>
                <a:ext cx="468000" cy="460627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Group 14"/>
            <p:cNvGrpSpPr/>
            <p:nvPr/>
          </p:nvGrpSpPr>
          <p:grpSpPr>
            <a:xfrm rot="5400000">
              <a:off x="1639501" y="3411527"/>
              <a:ext cx="822406" cy="653557"/>
              <a:chOff x="5694104" y="3457483"/>
              <a:chExt cx="1220092" cy="1079707"/>
            </a:xfrm>
          </p:grpSpPr>
          <p:cxnSp>
            <p:nvCxnSpPr>
              <p:cNvPr id="16" name="Straight Arrow Connector 15"/>
              <p:cNvCxnSpPr/>
              <p:nvPr/>
            </p:nvCxnSpPr>
            <p:spPr>
              <a:xfrm flipV="1">
                <a:off x="6382447" y="3918418"/>
                <a:ext cx="531749" cy="1681"/>
              </a:xfrm>
              <a:prstGeom prst="straightConnector1">
                <a:avLst/>
              </a:prstGeom>
              <a:ln>
                <a:solidFill>
                  <a:srgbClr val="4F81BD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16"/>
              <p:cNvCxnSpPr/>
              <p:nvPr/>
            </p:nvCxnSpPr>
            <p:spPr>
              <a:xfrm flipV="1">
                <a:off x="6361359" y="3457483"/>
                <a:ext cx="414225" cy="41544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/>
              <p:cNvCxnSpPr/>
              <p:nvPr/>
            </p:nvCxnSpPr>
            <p:spPr>
              <a:xfrm flipV="1">
                <a:off x="6310449" y="3597790"/>
                <a:ext cx="0" cy="255604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/>
              <p:cNvCxnSpPr/>
              <p:nvPr/>
            </p:nvCxnSpPr>
            <p:spPr>
              <a:xfrm flipH="1" flipV="1">
                <a:off x="5839763" y="3457483"/>
                <a:ext cx="419776" cy="41544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/>
              <p:cNvCxnSpPr/>
              <p:nvPr/>
            </p:nvCxnSpPr>
            <p:spPr>
              <a:xfrm flipH="1" flipV="1">
                <a:off x="5839763" y="3918418"/>
                <a:ext cx="398688" cy="1681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/>
              <p:cNvCxnSpPr/>
              <p:nvPr/>
            </p:nvCxnSpPr>
            <p:spPr>
              <a:xfrm flipH="1">
                <a:off x="5694104" y="3961191"/>
                <a:ext cx="576202" cy="575999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/>
              <p:cNvCxnSpPr/>
              <p:nvPr/>
            </p:nvCxnSpPr>
            <p:spPr>
              <a:xfrm flipH="1">
                <a:off x="6307963" y="3992880"/>
                <a:ext cx="0" cy="49151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/>
              <p:cNvCxnSpPr/>
              <p:nvPr/>
            </p:nvCxnSpPr>
            <p:spPr>
              <a:xfrm>
                <a:off x="6361358" y="3973343"/>
                <a:ext cx="468000" cy="460627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Group 23"/>
            <p:cNvGrpSpPr/>
            <p:nvPr/>
          </p:nvGrpSpPr>
          <p:grpSpPr>
            <a:xfrm rot="10800000">
              <a:off x="2627351" y="3380095"/>
              <a:ext cx="822406" cy="653557"/>
              <a:chOff x="5694104" y="3457483"/>
              <a:chExt cx="1220092" cy="1079707"/>
            </a:xfrm>
          </p:grpSpPr>
          <p:cxnSp>
            <p:nvCxnSpPr>
              <p:cNvPr id="25" name="Straight Arrow Connector 24"/>
              <p:cNvCxnSpPr/>
              <p:nvPr/>
            </p:nvCxnSpPr>
            <p:spPr>
              <a:xfrm flipV="1">
                <a:off x="6382447" y="3918418"/>
                <a:ext cx="531749" cy="1681"/>
              </a:xfrm>
              <a:prstGeom prst="straightConnector1">
                <a:avLst/>
              </a:prstGeom>
              <a:ln>
                <a:solidFill>
                  <a:srgbClr val="4F81BD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/>
              <p:cNvCxnSpPr/>
              <p:nvPr/>
            </p:nvCxnSpPr>
            <p:spPr>
              <a:xfrm flipV="1">
                <a:off x="6361359" y="3457483"/>
                <a:ext cx="414225" cy="41544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Arrow Connector 26"/>
              <p:cNvCxnSpPr/>
              <p:nvPr/>
            </p:nvCxnSpPr>
            <p:spPr>
              <a:xfrm flipV="1">
                <a:off x="6310449" y="3597790"/>
                <a:ext cx="0" cy="255604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/>
              <p:cNvCxnSpPr/>
              <p:nvPr/>
            </p:nvCxnSpPr>
            <p:spPr>
              <a:xfrm flipH="1" flipV="1">
                <a:off x="5839763" y="3457483"/>
                <a:ext cx="419776" cy="41544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Arrow Connector 28"/>
              <p:cNvCxnSpPr/>
              <p:nvPr/>
            </p:nvCxnSpPr>
            <p:spPr>
              <a:xfrm flipH="1" flipV="1">
                <a:off x="5839763" y="3918418"/>
                <a:ext cx="398688" cy="1681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Arrow Connector 29"/>
              <p:cNvCxnSpPr/>
              <p:nvPr/>
            </p:nvCxnSpPr>
            <p:spPr>
              <a:xfrm flipH="1">
                <a:off x="5694104" y="3961191"/>
                <a:ext cx="576202" cy="575999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Arrow Connector 30"/>
              <p:cNvCxnSpPr/>
              <p:nvPr/>
            </p:nvCxnSpPr>
            <p:spPr>
              <a:xfrm flipH="1">
                <a:off x="6307963" y="3992880"/>
                <a:ext cx="0" cy="49151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31"/>
              <p:cNvCxnSpPr/>
              <p:nvPr/>
            </p:nvCxnSpPr>
            <p:spPr>
              <a:xfrm>
                <a:off x="6361358" y="3973343"/>
                <a:ext cx="468000" cy="460627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3" name="Group 32"/>
            <p:cNvGrpSpPr/>
            <p:nvPr/>
          </p:nvGrpSpPr>
          <p:grpSpPr>
            <a:xfrm rot="16200000">
              <a:off x="3598492" y="3432223"/>
              <a:ext cx="822406" cy="653557"/>
              <a:chOff x="5694104" y="3457483"/>
              <a:chExt cx="1220092" cy="1079707"/>
            </a:xfrm>
          </p:grpSpPr>
          <p:cxnSp>
            <p:nvCxnSpPr>
              <p:cNvPr id="34" name="Straight Arrow Connector 33"/>
              <p:cNvCxnSpPr/>
              <p:nvPr/>
            </p:nvCxnSpPr>
            <p:spPr>
              <a:xfrm flipV="1">
                <a:off x="6382447" y="3918418"/>
                <a:ext cx="531749" cy="1681"/>
              </a:xfrm>
              <a:prstGeom prst="straightConnector1">
                <a:avLst/>
              </a:prstGeom>
              <a:ln>
                <a:solidFill>
                  <a:srgbClr val="4F81BD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Arrow Connector 34"/>
              <p:cNvCxnSpPr/>
              <p:nvPr/>
            </p:nvCxnSpPr>
            <p:spPr>
              <a:xfrm flipV="1">
                <a:off x="6361359" y="3457483"/>
                <a:ext cx="414225" cy="41544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Arrow Connector 35"/>
              <p:cNvCxnSpPr/>
              <p:nvPr/>
            </p:nvCxnSpPr>
            <p:spPr>
              <a:xfrm flipV="1">
                <a:off x="6310449" y="3597790"/>
                <a:ext cx="0" cy="255604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Arrow Connector 36"/>
              <p:cNvCxnSpPr/>
              <p:nvPr/>
            </p:nvCxnSpPr>
            <p:spPr>
              <a:xfrm flipH="1" flipV="1">
                <a:off x="5839763" y="3457483"/>
                <a:ext cx="419776" cy="41544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7"/>
              <p:cNvCxnSpPr/>
              <p:nvPr/>
            </p:nvCxnSpPr>
            <p:spPr>
              <a:xfrm flipH="1" flipV="1">
                <a:off x="5839763" y="3918418"/>
                <a:ext cx="398688" cy="1681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Arrow Connector 38"/>
              <p:cNvCxnSpPr/>
              <p:nvPr/>
            </p:nvCxnSpPr>
            <p:spPr>
              <a:xfrm flipH="1">
                <a:off x="5694104" y="3961191"/>
                <a:ext cx="576202" cy="575999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Arrow Connector 39"/>
              <p:cNvCxnSpPr/>
              <p:nvPr/>
            </p:nvCxnSpPr>
            <p:spPr>
              <a:xfrm flipH="1">
                <a:off x="6307963" y="3992880"/>
                <a:ext cx="0" cy="49151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Arrow Connector 40"/>
              <p:cNvCxnSpPr/>
              <p:nvPr/>
            </p:nvCxnSpPr>
            <p:spPr>
              <a:xfrm>
                <a:off x="6361358" y="3973343"/>
                <a:ext cx="468000" cy="460627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" name="Group 1"/>
            <p:cNvGrpSpPr/>
            <p:nvPr/>
          </p:nvGrpSpPr>
          <p:grpSpPr>
            <a:xfrm rot="10800000">
              <a:off x="4530158" y="3329095"/>
              <a:ext cx="3684822" cy="843102"/>
              <a:chOff x="804051" y="3479503"/>
              <a:chExt cx="3684822" cy="843102"/>
            </a:xfrm>
          </p:grpSpPr>
          <p:grpSp>
            <p:nvGrpSpPr>
              <p:cNvPr id="42" name="Group 41"/>
              <p:cNvGrpSpPr/>
              <p:nvPr/>
            </p:nvGrpSpPr>
            <p:grpSpPr>
              <a:xfrm>
                <a:off x="804051" y="3595359"/>
                <a:ext cx="822406" cy="653557"/>
                <a:chOff x="5694104" y="3457483"/>
                <a:chExt cx="1220092" cy="1079707"/>
              </a:xfrm>
            </p:grpSpPr>
            <p:cxnSp>
              <p:nvCxnSpPr>
                <p:cNvPr id="43" name="Straight Arrow Connector 42"/>
                <p:cNvCxnSpPr/>
                <p:nvPr/>
              </p:nvCxnSpPr>
              <p:spPr>
                <a:xfrm flipV="1">
                  <a:off x="6382447" y="3918418"/>
                  <a:ext cx="531749" cy="1681"/>
                </a:xfrm>
                <a:prstGeom prst="straightConnector1">
                  <a:avLst/>
                </a:prstGeom>
                <a:ln>
                  <a:solidFill>
                    <a:srgbClr val="4F81BD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Straight Arrow Connector 43"/>
                <p:cNvCxnSpPr/>
                <p:nvPr/>
              </p:nvCxnSpPr>
              <p:spPr>
                <a:xfrm flipV="1">
                  <a:off x="6361359" y="3457483"/>
                  <a:ext cx="414225" cy="41544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Straight Arrow Connector 44"/>
                <p:cNvCxnSpPr/>
                <p:nvPr/>
              </p:nvCxnSpPr>
              <p:spPr>
                <a:xfrm flipV="1">
                  <a:off x="6310449" y="3597790"/>
                  <a:ext cx="0" cy="255604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Arrow Connector 45"/>
                <p:cNvCxnSpPr/>
                <p:nvPr/>
              </p:nvCxnSpPr>
              <p:spPr>
                <a:xfrm flipH="1" flipV="1">
                  <a:off x="5839763" y="3457483"/>
                  <a:ext cx="419776" cy="41544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Arrow Connector 46"/>
                <p:cNvCxnSpPr/>
                <p:nvPr/>
              </p:nvCxnSpPr>
              <p:spPr>
                <a:xfrm flipH="1" flipV="1">
                  <a:off x="5839763" y="3918418"/>
                  <a:ext cx="398688" cy="1681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Straight Arrow Connector 47"/>
                <p:cNvCxnSpPr/>
                <p:nvPr/>
              </p:nvCxnSpPr>
              <p:spPr>
                <a:xfrm flipH="1">
                  <a:off x="5694104" y="3961191"/>
                  <a:ext cx="576202" cy="575999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Straight Arrow Connector 48"/>
                <p:cNvCxnSpPr/>
                <p:nvPr/>
              </p:nvCxnSpPr>
              <p:spPr>
                <a:xfrm flipH="1">
                  <a:off x="6307963" y="3992880"/>
                  <a:ext cx="0" cy="49151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Straight Arrow Connector 49"/>
                <p:cNvCxnSpPr/>
                <p:nvPr/>
              </p:nvCxnSpPr>
              <p:spPr>
                <a:xfrm>
                  <a:off x="6361358" y="3973343"/>
                  <a:ext cx="468000" cy="460627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1" name="Group 50"/>
              <p:cNvGrpSpPr/>
              <p:nvPr/>
            </p:nvGrpSpPr>
            <p:grpSpPr>
              <a:xfrm rot="5400000">
                <a:off x="1791901" y="3563927"/>
                <a:ext cx="822406" cy="653557"/>
                <a:chOff x="5694104" y="3457483"/>
                <a:chExt cx="1220092" cy="1079707"/>
              </a:xfrm>
            </p:grpSpPr>
            <p:cxnSp>
              <p:nvCxnSpPr>
                <p:cNvPr id="52" name="Straight Arrow Connector 51"/>
                <p:cNvCxnSpPr/>
                <p:nvPr/>
              </p:nvCxnSpPr>
              <p:spPr>
                <a:xfrm flipV="1">
                  <a:off x="6382447" y="3918418"/>
                  <a:ext cx="531749" cy="1681"/>
                </a:xfrm>
                <a:prstGeom prst="straightConnector1">
                  <a:avLst/>
                </a:prstGeom>
                <a:ln>
                  <a:solidFill>
                    <a:srgbClr val="4F81BD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Arrow Connector 52"/>
                <p:cNvCxnSpPr/>
                <p:nvPr/>
              </p:nvCxnSpPr>
              <p:spPr>
                <a:xfrm flipV="1">
                  <a:off x="6361359" y="3457483"/>
                  <a:ext cx="414225" cy="41544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Arrow Connector 53"/>
                <p:cNvCxnSpPr/>
                <p:nvPr/>
              </p:nvCxnSpPr>
              <p:spPr>
                <a:xfrm flipV="1">
                  <a:off x="6310449" y="3597790"/>
                  <a:ext cx="0" cy="255604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Arrow Connector 54"/>
                <p:cNvCxnSpPr/>
                <p:nvPr/>
              </p:nvCxnSpPr>
              <p:spPr>
                <a:xfrm flipH="1" flipV="1">
                  <a:off x="5839763" y="3457483"/>
                  <a:ext cx="419776" cy="41544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Arrow Connector 55"/>
                <p:cNvCxnSpPr/>
                <p:nvPr/>
              </p:nvCxnSpPr>
              <p:spPr>
                <a:xfrm flipH="1" flipV="1">
                  <a:off x="5839763" y="3918418"/>
                  <a:ext cx="398688" cy="1681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Arrow Connector 56"/>
                <p:cNvCxnSpPr/>
                <p:nvPr/>
              </p:nvCxnSpPr>
              <p:spPr>
                <a:xfrm flipH="1">
                  <a:off x="5694104" y="3961191"/>
                  <a:ext cx="576202" cy="575999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Arrow Connector 57"/>
                <p:cNvCxnSpPr/>
                <p:nvPr/>
              </p:nvCxnSpPr>
              <p:spPr>
                <a:xfrm flipH="1">
                  <a:off x="6307963" y="3992880"/>
                  <a:ext cx="0" cy="49151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Arrow Connector 58"/>
                <p:cNvCxnSpPr/>
                <p:nvPr/>
              </p:nvCxnSpPr>
              <p:spPr>
                <a:xfrm>
                  <a:off x="6361358" y="3973343"/>
                  <a:ext cx="468000" cy="460627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0" name="Group 59"/>
              <p:cNvGrpSpPr/>
              <p:nvPr/>
            </p:nvGrpSpPr>
            <p:grpSpPr>
              <a:xfrm rot="10800000">
                <a:off x="2779751" y="3532495"/>
                <a:ext cx="822406" cy="653557"/>
                <a:chOff x="5694104" y="3457483"/>
                <a:chExt cx="1220092" cy="1079707"/>
              </a:xfrm>
            </p:grpSpPr>
            <p:cxnSp>
              <p:nvCxnSpPr>
                <p:cNvPr id="61" name="Straight Arrow Connector 60"/>
                <p:cNvCxnSpPr/>
                <p:nvPr/>
              </p:nvCxnSpPr>
              <p:spPr>
                <a:xfrm flipV="1">
                  <a:off x="6382447" y="3918418"/>
                  <a:ext cx="531749" cy="1681"/>
                </a:xfrm>
                <a:prstGeom prst="straightConnector1">
                  <a:avLst/>
                </a:prstGeom>
                <a:ln>
                  <a:solidFill>
                    <a:srgbClr val="4F81BD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Straight Arrow Connector 61"/>
                <p:cNvCxnSpPr/>
                <p:nvPr/>
              </p:nvCxnSpPr>
              <p:spPr>
                <a:xfrm flipV="1">
                  <a:off x="6361359" y="3457483"/>
                  <a:ext cx="414225" cy="41544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Straight Arrow Connector 62"/>
                <p:cNvCxnSpPr/>
                <p:nvPr/>
              </p:nvCxnSpPr>
              <p:spPr>
                <a:xfrm flipV="1">
                  <a:off x="6310449" y="3597790"/>
                  <a:ext cx="0" cy="255604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Straight Arrow Connector 63"/>
                <p:cNvCxnSpPr/>
                <p:nvPr/>
              </p:nvCxnSpPr>
              <p:spPr>
                <a:xfrm flipH="1" flipV="1">
                  <a:off x="5839763" y="3457483"/>
                  <a:ext cx="419776" cy="41544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Straight Arrow Connector 64"/>
                <p:cNvCxnSpPr/>
                <p:nvPr/>
              </p:nvCxnSpPr>
              <p:spPr>
                <a:xfrm flipH="1" flipV="1">
                  <a:off x="5839763" y="3918418"/>
                  <a:ext cx="398688" cy="1681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Straight Arrow Connector 65"/>
                <p:cNvCxnSpPr/>
                <p:nvPr/>
              </p:nvCxnSpPr>
              <p:spPr>
                <a:xfrm flipH="1">
                  <a:off x="5694104" y="3961191"/>
                  <a:ext cx="576202" cy="575999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Straight Arrow Connector 66"/>
                <p:cNvCxnSpPr/>
                <p:nvPr/>
              </p:nvCxnSpPr>
              <p:spPr>
                <a:xfrm flipH="1">
                  <a:off x="6307963" y="3992880"/>
                  <a:ext cx="0" cy="49151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Straight Arrow Connector 67"/>
                <p:cNvCxnSpPr/>
                <p:nvPr/>
              </p:nvCxnSpPr>
              <p:spPr>
                <a:xfrm>
                  <a:off x="6361358" y="3973343"/>
                  <a:ext cx="468000" cy="460627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9" name="Group 68"/>
              <p:cNvGrpSpPr/>
              <p:nvPr/>
            </p:nvGrpSpPr>
            <p:grpSpPr>
              <a:xfrm rot="16200000">
                <a:off x="3750892" y="3584623"/>
                <a:ext cx="822406" cy="653557"/>
                <a:chOff x="5694104" y="3457483"/>
                <a:chExt cx="1220092" cy="1079707"/>
              </a:xfrm>
            </p:grpSpPr>
            <p:cxnSp>
              <p:nvCxnSpPr>
                <p:cNvPr id="70" name="Straight Arrow Connector 69"/>
                <p:cNvCxnSpPr/>
                <p:nvPr/>
              </p:nvCxnSpPr>
              <p:spPr>
                <a:xfrm flipV="1">
                  <a:off x="6382447" y="3918418"/>
                  <a:ext cx="531749" cy="1681"/>
                </a:xfrm>
                <a:prstGeom prst="straightConnector1">
                  <a:avLst/>
                </a:prstGeom>
                <a:ln>
                  <a:solidFill>
                    <a:srgbClr val="4F81BD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Straight Arrow Connector 70"/>
                <p:cNvCxnSpPr/>
                <p:nvPr/>
              </p:nvCxnSpPr>
              <p:spPr>
                <a:xfrm flipV="1">
                  <a:off x="6361359" y="3457483"/>
                  <a:ext cx="414225" cy="41544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Straight Arrow Connector 71"/>
                <p:cNvCxnSpPr/>
                <p:nvPr/>
              </p:nvCxnSpPr>
              <p:spPr>
                <a:xfrm flipV="1">
                  <a:off x="6310449" y="3597790"/>
                  <a:ext cx="0" cy="255604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Straight Arrow Connector 72"/>
                <p:cNvCxnSpPr/>
                <p:nvPr/>
              </p:nvCxnSpPr>
              <p:spPr>
                <a:xfrm flipH="1" flipV="1">
                  <a:off x="5839763" y="3457483"/>
                  <a:ext cx="419776" cy="41544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Straight Arrow Connector 73"/>
                <p:cNvCxnSpPr/>
                <p:nvPr/>
              </p:nvCxnSpPr>
              <p:spPr>
                <a:xfrm flipH="1" flipV="1">
                  <a:off x="5839763" y="3918418"/>
                  <a:ext cx="398688" cy="1681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" name="Straight Arrow Connector 74"/>
                <p:cNvCxnSpPr/>
                <p:nvPr/>
              </p:nvCxnSpPr>
              <p:spPr>
                <a:xfrm flipH="1">
                  <a:off x="5694104" y="3961191"/>
                  <a:ext cx="576202" cy="575999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Straight Arrow Connector 75"/>
                <p:cNvCxnSpPr/>
                <p:nvPr/>
              </p:nvCxnSpPr>
              <p:spPr>
                <a:xfrm flipH="1">
                  <a:off x="6307963" y="3992880"/>
                  <a:ext cx="0" cy="49151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Straight Arrow Connector 76"/>
                <p:cNvCxnSpPr/>
                <p:nvPr/>
              </p:nvCxnSpPr>
              <p:spPr>
                <a:xfrm>
                  <a:off x="6361358" y="3973343"/>
                  <a:ext cx="468000" cy="460627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78" name="Group 77"/>
          <p:cNvGrpSpPr/>
          <p:nvPr/>
        </p:nvGrpSpPr>
        <p:grpSpPr>
          <a:xfrm rot="10800000">
            <a:off x="636961" y="4248255"/>
            <a:ext cx="7563329" cy="845094"/>
            <a:chOff x="651651" y="3327103"/>
            <a:chExt cx="7563329" cy="845094"/>
          </a:xfrm>
        </p:grpSpPr>
        <p:grpSp>
          <p:nvGrpSpPr>
            <p:cNvPr id="79" name="Group 78"/>
            <p:cNvGrpSpPr/>
            <p:nvPr/>
          </p:nvGrpSpPr>
          <p:grpSpPr>
            <a:xfrm>
              <a:off x="651651" y="3442959"/>
              <a:ext cx="822406" cy="653557"/>
              <a:chOff x="5694104" y="3457483"/>
              <a:chExt cx="1220092" cy="1079707"/>
            </a:xfrm>
          </p:grpSpPr>
          <p:cxnSp>
            <p:nvCxnSpPr>
              <p:cNvPr id="144" name="Straight Arrow Connector 143"/>
              <p:cNvCxnSpPr/>
              <p:nvPr/>
            </p:nvCxnSpPr>
            <p:spPr>
              <a:xfrm flipV="1">
                <a:off x="6382447" y="3918418"/>
                <a:ext cx="531749" cy="1681"/>
              </a:xfrm>
              <a:prstGeom prst="straightConnector1">
                <a:avLst/>
              </a:prstGeom>
              <a:ln>
                <a:solidFill>
                  <a:srgbClr val="4F81BD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Arrow Connector 144"/>
              <p:cNvCxnSpPr/>
              <p:nvPr/>
            </p:nvCxnSpPr>
            <p:spPr>
              <a:xfrm flipV="1">
                <a:off x="6361359" y="3457483"/>
                <a:ext cx="414225" cy="41544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Arrow Connector 145"/>
              <p:cNvCxnSpPr/>
              <p:nvPr/>
            </p:nvCxnSpPr>
            <p:spPr>
              <a:xfrm flipV="1">
                <a:off x="6310449" y="3597790"/>
                <a:ext cx="0" cy="255604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Arrow Connector 146"/>
              <p:cNvCxnSpPr/>
              <p:nvPr/>
            </p:nvCxnSpPr>
            <p:spPr>
              <a:xfrm flipH="1" flipV="1">
                <a:off x="5839763" y="3457483"/>
                <a:ext cx="419776" cy="41544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Arrow Connector 147"/>
              <p:cNvCxnSpPr/>
              <p:nvPr/>
            </p:nvCxnSpPr>
            <p:spPr>
              <a:xfrm flipH="1" flipV="1">
                <a:off x="5839763" y="3918418"/>
                <a:ext cx="398688" cy="1681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Arrow Connector 148"/>
              <p:cNvCxnSpPr/>
              <p:nvPr/>
            </p:nvCxnSpPr>
            <p:spPr>
              <a:xfrm flipH="1">
                <a:off x="5694104" y="3961191"/>
                <a:ext cx="576202" cy="575999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Arrow Connector 149"/>
              <p:cNvCxnSpPr/>
              <p:nvPr/>
            </p:nvCxnSpPr>
            <p:spPr>
              <a:xfrm flipH="1">
                <a:off x="6307963" y="3992880"/>
                <a:ext cx="0" cy="49151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Arrow Connector 150"/>
              <p:cNvCxnSpPr/>
              <p:nvPr/>
            </p:nvCxnSpPr>
            <p:spPr>
              <a:xfrm>
                <a:off x="6361358" y="3973343"/>
                <a:ext cx="468000" cy="460627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0" name="Group 79"/>
            <p:cNvGrpSpPr/>
            <p:nvPr/>
          </p:nvGrpSpPr>
          <p:grpSpPr>
            <a:xfrm rot="5400000">
              <a:off x="1639501" y="3411527"/>
              <a:ext cx="822406" cy="653557"/>
              <a:chOff x="5694104" y="3457483"/>
              <a:chExt cx="1220092" cy="1079707"/>
            </a:xfrm>
          </p:grpSpPr>
          <p:cxnSp>
            <p:nvCxnSpPr>
              <p:cNvPr id="136" name="Straight Arrow Connector 135"/>
              <p:cNvCxnSpPr/>
              <p:nvPr/>
            </p:nvCxnSpPr>
            <p:spPr>
              <a:xfrm flipV="1">
                <a:off x="6382447" y="3918418"/>
                <a:ext cx="531749" cy="1681"/>
              </a:xfrm>
              <a:prstGeom prst="straightConnector1">
                <a:avLst/>
              </a:prstGeom>
              <a:ln>
                <a:solidFill>
                  <a:srgbClr val="4F81BD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Arrow Connector 136"/>
              <p:cNvCxnSpPr/>
              <p:nvPr/>
            </p:nvCxnSpPr>
            <p:spPr>
              <a:xfrm flipV="1">
                <a:off x="6361359" y="3457483"/>
                <a:ext cx="414225" cy="41544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Arrow Connector 137"/>
              <p:cNvCxnSpPr/>
              <p:nvPr/>
            </p:nvCxnSpPr>
            <p:spPr>
              <a:xfrm flipV="1">
                <a:off x="6310449" y="3597790"/>
                <a:ext cx="0" cy="255604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Arrow Connector 138"/>
              <p:cNvCxnSpPr/>
              <p:nvPr/>
            </p:nvCxnSpPr>
            <p:spPr>
              <a:xfrm flipH="1" flipV="1">
                <a:off x="5839763" y="3457483"/>
                <a:ext cx="419776" cy="41544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Arrow Connector 139"/>
              <p:cNvCxnSpPr/>
              <p:nvPr/>
            </p:nvCxnSpPr>
            <p:spPr>
              <a:xfrm flipH="1" flipV="1">
                <a:off x="5839763" y="3918418"/>
                <a:ext cx="398688" cy="1681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Arrow Connector 140"/>
              <p:cNvCxnSpPr/>
              <p:nvPr/>
            </p:nvCxnSpPr>
            <p:spPr>
              <a:xfrm flipH="1">
                <a:off x="5694104" y="3961191"/>
                <a:ext cx="576202" cy="575999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Arrow Connector 141"/>
              <p:cNvCxnSpPr/>
              <p:nvPr/>
            </p:nvCxnSpPr>
            <p:spPr>
              <a:xfrm flipH="1">
                <a:off x="6307963" y="3992880"/>
                <a:ext cx="0" cy="49151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Straight Arrow Connector 142"/>
              <p:cNvCxnSpPr/>
              <p:nvPr/>
            </p:nvCxnSpPr>
            <p:spPr>
              <a:xfrm>
                <a:off x="6361358" y="3973343"/>
                <a:ext cx="468000" cy="460627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1" name="Group 80"/>
            <p:cNvGrpSpPr/>
            <p:nvPr/>
          </p:nvGrpSpPr>
          <p:grpSpPr>
            <a:xfrm rot="10800000">
              <a:off x="2627351" y="3380095"/>
              <a:ext cx="822406" cy="653557"/>
              <a:chOff x="5694104" y="3457483"/>
              <a:chExt cx="1220092" cy="1079707"/>
            </a:xfrm>
          </p:grpSpPr>
          <p:cxnSp>
            <p:nvCxnSpPr>
              <p:cNvPr id="128" name="Straight Arrow Connector 127"/>
              <p:cNvCxnSpPr/>
              <p:nvPr/>
            </p:nvCxnSpPr>
            <p:spPr>
              <a:xfrm flipV="1">
                <a:off x="6382447" y="3918418"/>
                <a:ext cx="531749" cy="1681"/>
              </a:xfrm>
              <a:prstGeom prst="straightConnector1">
                <a:avLst/>
              </a:prstGeom>
              <a:ln>
                <a:solidFill>
                  <a:srgbClr val="4F81BD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Arrow Connector 128"/>
              <p:cNvCxnSpPr/>
              <p:nvPr/>
            </p:nvCxnSpPr>
            <p:spPr>
              <a:xfrm flipV="1">
                <a:off x="6361359" y="3457483"/>
                <a:ext cx="414225" cy="41544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Arrow Connector 129"/>
              <p:cNvCxnSpPr/>
              <p:nvPr/>
            </p:nvCxnSpPr>
            <p:spPr>
              <a:xfrm flipV="1">
                <a:off x="6310449" y="3597790"/>
                <a:ext cx="0" cy="255604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Arrow Connector 130"/>
              <p:cNvCxnSpPr/>
              <p:nvPr/>
            </p:nvCxnSpPr>
            <p:spPr>
              <a:xfrm flipH="1" flipV="1">
                <a:off x="5839763" y="3457483"/>
                <a:ext cx="419776" cy="41544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Arrow Connector 131"/>
              <p:cNvCxnSpPr/>
              <p:nvPr/>
            </p:nvCxnSpPr>
            <p:spPr>
              <a:xfrm flipH="1" flipV="1">
                <a:off x="5839763" y="3918418"/>
                <a:ext cx="398688" cy="1681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Arrow Connector 132"/>
              <p:cNvCxnSpPr/>
              <p:nvPr/>
            </p:nvCxnSpPr>
            <p:spPr>
              <a:xfrm flipH="1">
                <a:off x="5694104" y="3961191"/>
                <a:ext cx="576202" cy="575999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Arrow Connector 133"/>
              <p:cNvCxnSpPr/>
              <p:nvPr/>
            </p:nvCxnSpPr>
            <p:spPr>
              <a:xfrm flipH="1">
                <a:off x="6307963" y="3992880"/>
                <a:ext cx="0" cy="49151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Arrow Connector 134"/>
              <p:cNvCxnSpPr/>
              <p:nvPr/>
            </p:nvCxnSpPr>
            <p:spPr>
              <a:xfrm>
                <a:off x="6361358" y="3973343"/>
                <a:ext cx="468000" cy="460627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2" name="Group 81"/>
            <p:cNvGrpSpPr/>
            <p:nvPr/>
          </p:nvGrpSpPr>
          <p:grpSpPr>
            <a:xfrm rot="16200000">
              <a:off x="3598492" y="3432223"/>
              <a:ext cx="822406" cy="653557"/>
              <a:chOff x="5694104" y="3457483"/>
              <a:chExt cx="1220092" cy="1079707"/>
            </a:xfrm>
          </p:grpSpPr>
          <p:cxnSp>
            <p:nvCxnSpPr>
              <p:cNvPr id="120" name="Straight Arrow Connector 119"/>
              <p:cNvCxnSpPr/>
              <p:nvPr/>
            </p:nvCxnSpPr>
            <p:spPr>
              <a:xfrm flipV="1">
                <a:off x="6382447" y="3918418"/>
                <a:ext cx="531749" cy="1681"/>
              </a:xfrm>
              <a:prstGeom prst="straightConnector1">
                <a:avLst/>
              </a:prstGeom>
              <a:ln>
                <a:solidFill>
                  <a:srgbClr val="4F81BD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Arrow Connector 120"/>
              <p:cNvCxnSpPr/>
              <p:nvPr/>
            </p:nvCxnSpPr>
            <p:spPr>
              <a:xfrm flipV="1">
                <a:off x="6361359" y="3457483"/>
                <a:ext cx="414225" cy="41544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Arrow Connector 121"/>
              <p:cNvCxnSpPr/>
              <p:nvPr/>
            </p:nvCxnSpPr>
            <p:spPr>
              <a:xfrm flipV="1">
                <a:off x="6310449" y="3597790"/>
                <a:ext cx="0" cy="255604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Arrow Connector 122"/>
              <p:cNvCxnSpPr/>
              <p:nvPr/>
            </p:nvCxnSpPr>
            <p:spPr>
              <a:xfrm flipH="1" flipV="1">
                <a:off x="5839763" y="3457483"/>
                <a:ext cx="419776" cy="41544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Arrow Connector 123"/>
              <p:cNvCxnSpPr/>
              <p:nvPr/>
            </p:nvCxnSpPr>
            <p:spPr>
              <a:xfrm flipH="1" flipV="1">
                <a:off x="5839763" y="3918418"/>
                <a:ext cx="398688" cy="1681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Arrow Connector 124"/>
              <p:cNvCxnSpPr/>
              <p:nvPr/>
            </p:nvCxnSpPr>
            <p:spPr>
              <a:xfrm flipH="1">
                <a:off x="5694104" y="3961191"/>
                <a:ext cx="576202" cy="575999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Arrow Connector 125"/>
              <p:cNvCxnSpPr/>
              <p:nvPr/>
            </p:nvCxnSpPr>
            <p:spPr>
              <a:xfrm flipH="1">
                <a:off x="6307963" y="3992880"/>
                <a:ext cx="0" cy="49151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Arrow Connector 126"/>
              <p:cNvCxnSpPr/>
              <p:nvPr/>
            </p:nvCxnSpPr>
            <p:spPr>
              <a:xfrm>
                <a:off x="6361358" y="3973343"/>
                <a:ext cx="468000" cy="460627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3" name="Group 82"/>
            <p:cNvGrpSpPr/>
            <p:nvPr/>
          </p:nvGrpSpPr>
          <p:grpSpPr>
            <a:xfrm rot="10800000">
              <a:off x="4530158" y="3329095"/>
              <a:ext cx="3684822" cy="843102"/>
              <a:chOff x="804051" y="3479503"/>
              <a:chExt cx="3684822" cy="843102"/>
            </a:xfrm>
          </p:grpSpPr>
          <p:grpSp>
            <p:nvGrpSpPr>
              <p:cNvPr id="84" name="Group 83"/>
              <p:cNvGrpSpPr/>
              <p:nvPr/>
            </p:nvGrpSpPr>
            <p:grpSpPr>
              <a:xfrm>
                <a:off x="804051" y="3595359"/>
                <a:ext cx="822406" cy="653557"/>
                <a:chOff x="5694104" y="3457483"/>
                <a:chExt cx="1220092" cy="1079707"/>
              </a:xfrm>
            </p:grpSpPr>
            <p:cxnSp>
              <p:nvCxnSpPr>
                <p:cNvPr id="112" name="Straight Arrow Connector 111"/>
                <p:cNvCxnSpPr/>
                <p:nvPr/>
              </p:nvCxnSpPr>
              <p:spPr>
                <a:xfrm flipV="1">
                  <a:off x="6382447" y="3918418"/>
                  <a:ext cx="531749" cy="1681"/>
                </a:xfrm>
                <a:prstGeom prst="straightConnector1">
                  <a:avLst/>
                </a:prstGeom>
                <a:ln>
                  <a:solidFill>
                    <a:srgbClr val="4F81BD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3" name="Straight Arrow Connector 112"/>
                <p:cNvCxnSpPr/>
                <p:nvPr/>
              </p:nvCxnSpPr>
              <p:spPr>
                <a:xfrm flipV="1">
                  <a:off x="6361359" y="3457483"/>
                  <a:ext cx="414225" cy="41544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" name="Straight Arrow Connector 113"/>
                <p:cNvCxnSpPr/>
                <p:nvPr/>
              </p:nvCxnSpPr>
              <p:spPr>
                <a:xfrm flipV="1">
                  <a:off x="6310449" y="3597790"/>
                  <a:ext cx="0" cy="255604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5" name="Straight Arrow Connector 114"/>
                <p:cNvCxnSpPr/>
                <p:nvPr/>
              </p:nvCxnSpPr>
              <p:spPr>
                <a:xfrm flipH="1" flipV="1">
                  <a:off x="5839763" y="3457483"/>
                  <a:ext cx="419776" cy="41544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6" name="Straight Arrow Connector 115"/>
                <p:cNvCxnSpPr/>
                <p:nvPr/>
              </p:nvCxnSpPr>
              <p:spPr>
                <a:xfrm flipH="1" flipV="1">
                  <a:off x="5839763" y="3918418"/>
                  <a:ext cx="398688" cy="1681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7" name="Straight Arrow Connector 116"/>
                <p:cNvCxnSpPr/>
                <p:nvPr/>
              </p:nvCxnSpPr>
              <p:spPr>
                <a:xfrm flipH="1">
                  <a:off x="5694104" y="3961191"/>
                  <a:ext cx="576202" cy="575999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8" name="Straight Arrow Connector 117"/>
                <p:cNvCxnSpPr/>
                <p:nvPr/>
              </p:nvCxnSpPr>
              <p:spPr>
                <a:xfrm flipH="1">
                  <a:off x="6307963" y="3992880"/>
                  <a:ext cx="0" cy="49151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9" name="Straight Arrow Connector 118"/>
                <p:cNvCxnSpPr/>
                <p:nvPr/>
              </p:nvCxnSpPr>
              <p:spPr>
                <a:xfrm>
                  <a:off x="6361358" y="3973343"/>
                  <a:ext cx="468000" cy="460627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5" name="Group 84"/>
              <p:cNvGrpSpPr/>
              <p:nvPr/>
            </p:nvGrpSpPr>
            <p:grpSpPr>
              <a:xfrm rot="5400000">
                <a:off x="1791901" y="3563927"/>
                <a:ext cx="822406" cy="653557"/>
                <a:chOff x="5694104" y="3457483"/>
                <a:chExt cx="1220092" cy="1079707"/>
              </a:xfrm>
            </p:grpSpPr>
            <p:cxnSp>
              <p:nvCxnSpPr>
                <p:cNvPr id="104" name="Straight Arrow Connector 103"/>
                <p:cNvCxnSpPr/>
                <p:nvPr/>
              </p:nvCxnSpPr>
              <p:spPr>
                <a:xfrm flipV="1">
                  <a:off x="6382447" y="3918418"/>
                  <a:ext cx="531749" cy="1681"/>
                </a:xfrm>
                <a:prstGeom prst="straightConnector1">
                  <a:avLst/>
                </a:prstGeom>
                <a:ln>
                  <a:solidFill>
                    <a:srgbClr val="4F81BD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5" name="Straight Arrow Connector 104"/>
                <p:cNvCxnSpPr/>
                <p:nvPr/>
              </p:nvCxnSpPr>
              <p:spPr>
                <a:xfrm flipV="1">
                  <a:off x="6361359" y="3457483"/>
                  <a:ext cx="414225" cy="41544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" name="Straight Arrow Connector 105"/>
                <p:cNvCxnSpPr/>
                <p:nvPr/>
              </p:nvCxnSpPr>
              <p:spPr>
                <a:xfrm flipV="1">
                  <a:off x="6310449" y="3597790"/>
                  <a:ext cx="0" cy="255604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" name="Straight Arrow Connector 106"/>
                <p:cNvCxnSpPr/>
                <p:nvPr/>
              </p:nvCxnSpPr>
              <p:spPr>
                <a:xfrm flipH="1" flipV="1">
                  <a:off x="5839763" y="3457483"/>
                  <a:ext cx="419776" cy="41544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" name="Straight Arrow Connector 107"/>
                <p:cNvCxnSpPr/>
                <p:nvPr/>
              </p:nvCxnSpPr>
              <p:spPr>
                <a:xfrm flipH="1" flipV="1">
                  <a:off x="5839763" y="3918418"/>
                  <a:ext cx="398688" cy="1681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9" name="Straight Arrow Connector 108"/>
                <p:cNvCxnSpPr/>
                <p:nvPr/>
              </p:nvCxnSpPr>
              <p:spPr>
                <a:xfrm flipH="1">
                  <a:off x="5694104" y="3961191"/>
                  <a:ext cx="576202" cy="575999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0" name="Straight Arrow Connector 109"/>
                <p:cNvCxnSpPr/>
                <p:nvPr/>
              </p:nvCxnSpPr>
              <p:spPr>
                <a:xfrm flipH="1">
                  <a:off x="6307963" y="3992880"/>
                  <a:ext cx="0" cy="49151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1" name="Straight Arrow Connector 110"/>
                <p:cNvCxnSpPr/>
                <p:nvPr/>
              </p:nvCxnSpPr>
              <p:spPr>
                <a:xfrm>
                  <a:off x="6361358" y="3973343"/>
                  <a:ext cx="468000" cy="460627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6" name="Group 85"/>
              <p:cNvGrpSpPr/>
              <p:nvPr/>
            </p:nvGrpSpPr>
            <p:grpSpPr>
              <a:xfrm rot="10800000">
                <a:off x="2779751" y="3532495"/>
                <a:ext cx="822406" cy="653557"/>
                <a:chOff x="5694104" y="3457483"/>
                <a:chExt cx="1220092" cy="1079707"/>
              </a:xfrm>
            </p:grpSpPr>
            <p:cxnSp>
              <p:nvCxnSpPr>
                <p:cNvPr id="96" name="Straight Arrow Connector 95"/>
                <p:cNvCxnSpPr/>
                <p:nvPr/>
              </p:nvCxnSpPr>
              <p:spPr>
                <a:xfrm flipV="1">
                  <a:off x="6382447" y="3918418"/>
                  <a:ext cx="531749" cy="1681"/>
                </a:xfrm>
                <a:prstGeom prst="straightConnector1">
                  <a:avLst/>
                </a:prstGeom>
                <a:ln>
                  <a:solidFill>
                    <a:srgbClr val="4F81BD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7" name="Straight Arrow Connector 96"/>
                <p:cNvCxnSpPr/>
                <p:nvPr/>
              </p:nvCxnSpPr>
              <p:spPr>
                <a:xfrm flipV="1">
                  <a:off x="6361359" y="3457483"/>
                  <a:ext cx="414225" cy="41544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" name="Straight Arrow Connector 97"/>
                <p:cNvCxnSpPr/>
                <p:nvPr/>
              </p:nvCxnSpPr>
              <p:spPr>
                <a:xfrm flipV="1">
                  <a:off x="6310449" y="3597790"/>
                  <a:ext cx="0" cy="255604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" name="Straight Arrow Connector 98"/>
                <p:cNvCxnSpPr/>
                <p:nvPr/>
              </p:nvCxnSpPr>
              <p:spPr>
                <a:xfrm flipH="1" flipV="1">
                  <a:off x="5839763" y="3457483"/>
                  <a:ext cx="419776" cy="41544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0" name="Straight Arrow Connector 99"/>
                <p:cNvCxnSpPr/>
                <p:nvPr/>
              </p:nvCxnSpPr>
              <p:spPr>
                <a:xfrm flipH="1" flipV="1">
                  <a:off x="5839763" y="3918418"/>
                  <a:ext cx="398688" cy="1681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Straight Arrow Connector 100"/>
                <p:cNvCxnSpPr/>
                <p:nvPr/>
              </p:nvCxnSpPr>
              <p:spPr>
                <a:xfrm flipH="1">
                  <a:off x="5694104" y="3961191"/>
                  <a:ext cx="576202" cy="575999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2" name="Straight Arrow Connector 101"/>
                <p:cNvCxnSpPr/>
                <p:nvPr/>
              </p:nvCxnSpPr>
              <p:spPr>
                <a:xfrm flipH="1">
                  <a:off x="6307963" y="3992880"/>
                  <a:ext cx="0" cy="49151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" name="Straight Arrow Connector 102"/>
                <p:cNvCxnSpPr/>
                <p:nvPr/>
              </p:nvCxnSpPr>
              <p:spPr>
                <a:xfrm>
                  <a:off x="6361358" y="3973343"/>
                  <a:ext cx="468000" cy="460627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7" name="Group 86"/>
              <p:cNvGrpSpPr/>
              <p:nvPr/>
            </p:nvGrpSpPr>
            <p:grpSpPr>
              <a:xfrm rot="16200000">
                <a:off x="3750892" y="3584623"/>
                <a:ext cx="822406" cy="653557"/>
                <a:chOff x="5694104" y="3457483"/>
                <a:chExt cx="1220092" cy="1079707"/>
              </a:xfrm>
            </p:grpSpPr>
            <p:cxnSp>
              <p:nvCxnSpPr>
                <p:cNvPr id="88" name="Straight Arrow Connector 87"/>
                <p:cNvCxnSpPr/>
                <p:nvPr/>
              </p:nvCxnSpPr>
              <p:spPr>
                <a:xfrm flipV="1">
                  <a:off x="6382447" y="3918418"/>
                  <a:ext cx="531749" cy="1681"/>
                </a:xfrm>
                <a:prstGeom prst="straightConnector1">
                  <a:avLst/>
                </a:prstGeom>
                <a:ln>
                  <a:solidFill>
                    <a:srgbClr val="4F81BD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" name="Straight Arrow Connector 88"/>
                <p:cNvCxnSpPr/>
                <p:nvPr/>
              </p:nvCxnSpPr>
              <p:spPr>
                <a:xfrm flipV="1">
                  <a:off x="6361359" y="3457483"/>
                  <a:ext cx="414225" cy="41544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0" name="Straight Arrow Connector 89"/>
                <p:cNvCxnSpPr/>
                <p:nvPr/>
              </p:nvCxnSpPr>
              <p:spPr>
                <a:xfrm flipV="1">
                  <a:off x="6310449" y="3597790"/>
                  <a:ext cx="0" cy="255604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1" name="Straight Arrow Connector 90"/>
                <p:cNvCxnSpPr/>
                <p:nvPr/>
              </p:nvCxnSpPr>
              <p:spPr>
                <a:xfrm flipH="1" flipV="1">
                  <a:off x="5839763" y="3457483"/>
                  <a:ext cx="419776" cy="41544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2" name="Straight Arrow Connector 91"/>
                <p:cNvCxnSpPr/>
                <p:nvPr/>
              </p:nvCxnSpPr>
              <p:spPr>
                <a:xfrm flipH="1" flipV="1">
                  <a:off x="5839763" y="3918418"/>
                  <a:ext cx="398688" cy="1681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3" name="Straight Arrow Connector 92"/>
                <p:cNvCxnSpPr/>
                <p:nvPr/>
              </p:nvCxnSpPr>
              <p:spPr>
                <a:xfrm flipH="1">
                  <a:off x="5694104" y="3961191"/>
                  <a:ext cx="576202" cy="575999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" name="Straight Arrow Connector 93"/>
                <p:cNvCxnSpPr/>
                <p:nvPr/>
              </p:nvCxnSpPr>
              <p:spPr>
                <a:xfrm flipH="1">
                  <a:off x="6307963" y="3992880"/>
                  <a:ext cx="0" cy="49151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5" name="Straight Arrow Connector 94"/>
                <p:cNvCxnSpPr/>
                <p:nvPr/>
              </p:nvCxnSpPr>
              <p:spPr>
                <a:xfrm>
                  <a:off x="6361358" y="3973343"/>
                  <a:ext cx="468000" cy="460627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152" name="Group 151"/>
          <p:cNvGrpSpPr/>
          <p:nvPr/>
        </p:nvGrpSpPr>
        <p:grpSpPr>
          <a:xfrm>
            <a:off x="636961" y="5050431"/>
            <a:ext cx="7563329" cy="845094"/>
            <a:chOff x="651651" y="3327103"/>
            <a:chExt cx="7563329" cy="845094"/>
          </a:xfrm>
        </p:grpSpPr>
        <p:grpSp>
          <p:nvGrpSpPr>
            <p:cNvPr id="153" name="Group 152"/>
            <p:cNvGrpSpPr/>
            <p:nvPr/>
          </p:nvGrpSpPr>
          <p:grpSpPr>
            <a:xfrm>
              <a:off x="651651" y="3442959"/>
              <a:ext cx="822406" cy="653557"/>
              <a:chOff x="5694104" y="3457483"/>
              <a:chExt cx="1220092" cy="1079707"/>
            </a:xfrm>
          </p:grpSpPr>
          <p:cxnSp>
            <p:nvCxnSpPr>
              <p:cNvPr id="218" name="Straight Arrow Connector 217"/>
              <p:cNvCxnSpPr/>
              <p:nvPr/>
            </p:nvCxnSpPr>
            <p:spPr>
              <a:xfrm flipV="1">
                <a:off x="6382447" y="3918418"/>
                <a:ext cx="531749" cy="1681"/>
              </a:xfrm>
              <a:prstGeom prst="straightConnector1">
                <a:avLst/>
              </a:prstGeom>
              <a:ln>
                <a:solidFill>
                  <a:srgbClr val="4F81BD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Straight Arrow Connector 218"/>
              <p:cNvCxnSpPr/>
              <p:nvPr/>
            </p:nvCxnSpPr>
            <p:spPr>
              <a:xfrm flipV="1">
                <a:off x="6361359" y="3457483"/>
                <a:ext cx="414225" cy="41544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Straight Arrow Connector 219"/>
              <p:cNvCxnSpPr/>
              <p:nvPr/>
            </p:nvCxnSpPr>
            <p:spPr>
              <a:xfrm flipV="1">
                <a:off x="6310449" y="3597790"/>
                <a:ext cx="0" cy="255604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Straight Arrow Connector 220"/>
              <p:cNvCxnSpPr/>
              <p:nvPr/>
            </p:nvCxnSpPr>
            <p:spPr>
              <a:xfrm flipH="1" flipV="1">
                <a:off x="5839763" y="3457483"/>
                <a:ext cx="419776" cy="41544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Straight Arrow Connector 221"/>
              <p:cNvCxnSpPr/>
              <p:nvPr/>
            </p:nvCxnSpPr>
            <p:spPr>
              <a:xfrm flipH="1" flipV="1">
                <a:off x="5839763" y="3918418"/>
                <a:ext cx="398688" cy="1681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Straight Arrow Connector 222"/>
              <p:cNvCxnSpPr/>
              <p:nvPr/>
            </p:nvCxnSpPr>
            <p:spPr>
              <a:xfrm flipH="1">
                <a:off x="5694104" y="3961191"/>
                <a:ext cx="576202" cy="575999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Straight Arrow Connector 223"/>
              <p:cNvCxnSpPr/>
              <p:nvPr/>
            </p:nvCxnSpPr>
            <p:spPr>
              <a:xfrm flipH="1">
                <a:off x="6307963" y="3992880"/>
                <a:ext cx="0" cy="49151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Straight Arrow Connector 224"/>
              <p:cNvCxnSpPr/>
              <p:nvPr/>
            </p:nvCxnSpPr>
            <p:spPr>
              <a:xfrm>
                <a:off x="6361358" y="3973343"/>
                <a:ext cx="468000" cy="460627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4" name="Group 153"/>
            <p:cNvGrpSpPr/>
            <p:nvPr/>
          </p:nvGrpSpPr>
          <p:grpSpPr>
            <a:xfrm rot="5400000">
              <a:off x="1639501" y="3411527"/>
              <a:ext cx="822406" cy="653557"/>
              <a:chOff x="5694104" y="3457483"/>
              <a:chExt cx="1220092" cy="1079707"/>
            </a:xfrm>
          </p:grpSpPr>
          <p:cxnSp>
            <p:nvCxnSpPr>
              <p:cNvPr id="210" name="Straight Arrow Connector 209"/>
              <p:cNvCxnSpPr/>
              <p:nvPr/>
            </p:nvCxnSpPr>
            <p:spPr>
              <a:xfrm flipV="1">
                <a:off x="6382447" y="3918418"/>
                <a:ext cx="531749" cy="1681"/>
              </a:xfrm>
              <a:prstGeom prst="straightConnector1">
                <a:avLst/>
              </a:prstGeom>
              <a:ln>
                <a:solidFill>
                  <a:srgbClr val="4F81BD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Straight Arrow Connector 210"/>
              <p:cNvCxnSpPr/>
              <p:nvPr/>
            </p:nvCxnSpPr>
            <p:spPr>
              <a:xfrm flipV="1">
                <a:off x="6361359" y="3457483"/>
                <a:ext cx="414225" cy="41544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Straight Arrow Connector 211"/>
              <p:cNvCxnSpPr/>
              <p:nvPr/>
            </p:nvCxnSpPr>
            <p:spPr>
              <a:xfrm flipV="1">
                <a:off x="6310449" y="3597790"/>
                <a:ext cx="0" cy="255604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Straight Arrow Connector 212"/>
              <p:cNvCxnSpPr/>
              <p:nvPr/>
            </p:nvCxnSpPr>
            <p:spPr>
              <a:xfrm flipH="1" flipV="1">
                <a:off x="5839763" y="3457483"/>
                <a:ext cx="419776" cy="41544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Straight Arrow Connector 213"/>
              <p:cNvCxnSpPr/>
              <p:nvPr/>
            </p:nvCxnSpPr>
            <p:spPr>
              <a:xfrm flipH="1" flipV="1">
                <a:off x="5839763" y="3918418"/>
                <a:ext cx="398688" cy="1681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Straight Arrow Connector 214"/>
              <p:cNvCxnSpPr/>
              <p:nvPr/>
            </p:nvCxnSpPr>
            <p:spPr>
              <a:xfrm flipH="1">
                <a:off x="5694104" y="3961191"/>
                <a:ext cx="576202" cy="575999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Straight Arrow Connector 215"/>
              <p:cNvCxnSpPr/>
              <p:nvPr/>
            </p:nvCxnSpPr>
            <p:spPr>
              <a:xfrm flipH="1">
                <a:off x="6307963" y="3992880"/>
                <a:ext cx="0" cy="49151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Straight Arrow Connector 216"/>
              <p:cNvCxnSpPr/>
              <p:nvPr/>
            </p:nvCxnSpPr>
            <p:spPr>
              <a:xfrm>
                <a:off x="6361358" y="3973343"/>
                <a:ext cx="468000" cy="460627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5" name="Group 154"/>
            <p:cNvGrpSpPr/>
            <p:nvPr/>
          </p:nvGrpSpPr>
          <p:grpSpPr>
            <a:xfrm rot="10800000">
              <a:off x="2627351" y="3380095"/>
              <a:ext cx="822406" cy="653557"/>
              <a:chOff x="5694104" y="3457483"/>
              <a:chExt cx="1220092" cy="1079707"/>
            </a:xfrm>
          </p:grpSpPr>
          <p:cxnSp>
            <p:nvCxnSpPr>
              <p:cNvPr id="202" name="Straight Arrow Connector 201"/>
              <p:cNvCxnSpPr/>
              <p:nvPr/>
            </p:nvCxnSpPr>
            <p:spPr>
              <a:xfrm flipV="1">
                <a:off x="6382447" y="3918418"/>
                <a:ext cx="531749" cy="1681"/>
              </a:xfrm>
              <a:prstGeom prst="straightConnector1">
                <a:avLst/>
              </a:prstGeom>
              <a:ln>
                <a:solidFill>
                  <a:srgbClr val="4F81BD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Straight Arrow Connector 202"/>
              <p:cNvCxnSpPr/>
              <p:nvPr/>
            </p:nvCxnSpPr>
            <p:spPr>
              <a:xfrm flipV="1">
                <a:off x="6361359" y="3457483"/>
                <a:ext cx="414225" cy="41544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Straight Arrow Connector 203"/>
              <p:cNvCxnSpPr/>
              <p:nvPr/>
            </p:nvCxnSpPr>
            <p:spPr>
              <a:xfrm flipV="1">
                <a:off x="6310449" y="3597790"/>
                <a:ext cx="0" cy="255604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Arrow Connector 204"/>
              <p:cNvCxnSpPr/>
              <p:nvPr/>
            </p:nvCxnSpPr>
            <p:spPr>
              <a:xfrm flipH="1" flipV="1">
                <a:off x="5839763" y="3457483"/>
                <a:ext cx="419776" cy="41544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Arrow Connector 205"/>
              <p:cNvCxnSpPr/>
              <p:nvPr/>
            </p:nvCxnSpPr>
            <p:spPr>
              <a:xfrm flipH="1" flipV="1">
                <a:off x="5839763" y="3918418"/>
                <a:ext cx="398688" cy="1681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Straight Arrow Connector 206"/>
              <p:cNvCxnSpPr/>
              <p:nvPr/>
            </p:nvCxnSpPr>
            <p:spPr>
              <a:xfrm flipH="1">
                <a:off x="5694104" y="3961191"/>
                <a:ext cx="576202" cy="575999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Straight Arrow Connector 207"/>
              <p:cNvCxnSpPr/>
              <p:nvPr/>
            </p:nvCxnSpPr>
            <p:spPr>
              <a:xfrm flipH="1">
                <a:off x="6307963" y="3992880"/>
                <a:ext cx="0" cy="49151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Straight Arrow Connector 208"/>
              <p:cNvCxnSpPr/>
              <p:nvPr/>
            </p:nvCxnSpPr>
            <p:spPr>
              <a:xfrm>
                <a:off x="6361358" y="3973343"/>
                <a:ext cx="468000" cy="460627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6" name="Group 155"/>
            <p:cNvGrpSpPr/>
            <p:nvPr/>
          </p:nvGrpSpPr>
          <p:grpSpPr>
            <a:xfrm rot="16200000">
              <a:off x="3598492" y="3432223"/>
              <a:ext cx="822406" cy="653557"/>
              <a:chOff x="5694104" y="3457483"/>
              <a:chExt cx="1220092" cy="1079707"/>
            </a:xfrm>
          </p:grpSpPr>
          <p:cxnSp>
            <p:nvCxnSpPr>
              <p:cNvPr id="194" name="Straight Arrow Connector 193"/>
              <p:cNvCxnSpPr/>
              <p:nvPr/>
            </p:nvCxnSpPr>
            <p:spPr>
              <a:xfrm flipV="1">
                <a:off x="6382447" y="3918418"/>
                <a:ext cx="531749" cy="1681"/>
              </a:xfrm>
              <a:prstGeom prst="straightConnector1">
                <a:avLst/>
              </a:prstGeom>
              <a:ln>
                <a:solidFill>
                  <a:srgbClr val="4F81BD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Straight Arrow Connector 194"/>
              <p:cNvCxnSpPr/>
              <p:nvPr/>
            </p:nvCxnSpPr>
            <p:spPr>
              <a:xfrm flipV="1">
                <a:off x="6361359" y="3457483"/>
                <a:ext cx="414225" cy="41544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Straight Arrow Connector 195"/>
              <p:cNvCxnSpPr/>
              <p:nvPr/>
            </p:nvCxnSpPr>
            <p:spPr>
              <a:xfrm flipV="1">
                <a:off x="6310449" y="3597790"/>
                <a:ext cx="0" cy="255604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Straight Arrow Connector 196"/>
              <p:cNvCxnSpPr/>
              <p:nvPr/>
            </p:nvCxnSpPr>
            <p:spPr>
              <a:xfrm flipH="1" flipV="1">
                <a:off x="5839763" y="3457483"/>
                <a:ext cx="419776" cy="41544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Straight Arrow Connector 197"/>
              <p:cNvCxnSpPr/>
              <p:nvPr/>
            </p:nvCxnSpPr>
            <p:spPr>
              <a:xfrm flipH="1" flipV="1">
                <a:off x="5839763" y="3918418"/>
                <a:ext cx="398688" cy="1681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Straight Arrow Connector 198"/>
              <p:cNvCxnSpPr/>
              <p:nvPr/>
            </p:nvCxnSpPr>
            <p:spPr>
              <a:xfrm flipH="1">
                <a:off x="5694104" y="3961191"/>
                <a:ext cx="576202" cy="575999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Arrow Connector 199"/>
              <p:cNvCxnSpPr/>
              <p:nvPr/>
            </p:nvCxnSpPr>
            <p:spPr>
              <a:xfrm flipH="1">
                <a:off x="6307963" y="3992880"/>
                <a:ext cx="0" cy="49151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Straight Arrow Connector 200"/>
              <p:cNvCxnSpPr/>
              <p:nvPr/>
            </p:nvCxnSpPr>
            <p:spPr>
              <a:xfrm>
                <a:off x="6361358" y="3973343"/>
                <a:ext cx="468000" cy="460627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7" name="Group 156"/>
            <p:cNvGrpSpPr/>
            <p:nvPr/>
          </p:nvGrpSpPr>
          <p:grpSpPr>
            <a:xfrm rot="10800000">
              <a:off x="4530158" y="3329095"/>
              <a:ext cx="3684822" cy="843102"/>
              <a:chOff x="804051" y="3479503"/>
              <a:chExt cx="3684822" cy="843102"/>
            </a:xfrm>
          </p:grpSpPr>
          <p:grpSp>
            <p:nvGrpSpPr>
              <p:cNvPr id="158" name="Group 157"/>
              <p:cNvGrpSpPr/>
              <p:nvPr/>
            </p:nvGrpSpPr>
            <p:grpSpPr>
              <a:xfrm>
                <a:off x="804051" y="3595359"/>
                <a:ext cx="822406" cy="653557"/>
                <a:chOff x="5694104" y="3457483"/>
                <a:chExt cx="1220092" cy="1079707"/>
              </a:xfrm>
            </p:grpSpPr>
            <p:cxnSp>
              <p:nvCxnSpPr>
                <p:cNvPr id="186" name="Straight Arrow Connector 185"/>
                <p:cNvCxnSpPr/>
                <p:nvPr/>
              </p:nvCxnSpPr>
              <p:spPr>
                <a:xfrm flipV="1">
                  <a:off x="6382447" y="3918418"/>
                  <a:ext cx="531749" cy="1681"/>
                </a:xfrm>
                <a:prstGeom prst="straightConnector1">
                  <a:avLst/>
                </a:prstGeom>
                <a:ln>
                  <a:solidFill>
                    <a:srgbClr val="4F81BD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7" name="Straight Arrow Connector 186"/>
                <p:cNvCxnSpPr/>
                <p:nvPr/>
              </p:nvCxnSpPr>
              <p:spPr>
                <a:xfrm flipV="1">
                  <a:off x="6361359" y="3457483"/>
                  <a:ext cx="414225" cy="41544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8" name="Straight Arrow Connector 187"/>
                <p:cNvCxnSpPr/>
                <p:nvPr/>
              </p:nvCxnSpPr>
              <p:spPr>
                <a:xfrm flipV="1">
                  <a:off x="6310449" y="3597790"/>
                  <a:ext cx="0" cy="255604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9" name="Straight Arrow Connector 188"/>
                <p:cNvCxnSpPr/>
                <p:nvPr/>
              </p:nvCxnSpPr>
              <p:spPr>
                <a:xfrm flipH="1" flipV="1">
                  <a:off x="5839763" y="3457483"/>
                  <a:ext cx="419776" cy="41544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0" name="Straight Arrow Connector 189"/>
                <p:cNvCxnSpPr/>
                <p:nvPr/>
              </p:nvCxnSpPr>
              <p:spPr>
                <a:xfrm flipH="1" flipV="1">
                  <a:off x="5839763" y="3918418"/>
                  <a:ext cx="398688" cy="1681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1" name="Straight Arrow Connector 190"/>
                <p:cNvCxnSpPr/>
                <p:nvPr/>
              </p:nvCxnSpPr>
              <p:spPr>
                <a:xfrm flipH="1">
                  <a:off x="5694104" y="3961191"/>
                  <a:ext cx="576202" cy="575999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2" name="Straight Arrow Connector 191"/>
                <p:cNvCxnSpPr/>
                <p:nvPr/>
              </p:nvCxnSpPr>
              <p:spPr>
                <a:xfrm flipH="1">
                  <a:off x="6307963" y="3992880"/>
                  <a:ext cx="0" cy="49151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3" name="Straight Arrow Connector 192"/>
                <p:cNvCxnSpPr/>
                <p:nvPr/>
              </p:nvCxnSpPr>
              <p:spPr>
                <a:xfrm>
                  <a:off x="6361358" y="3973343"/>
                  <a:ext cx="468000" cy="460627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9" name="Group 158"/>
              <p:cNvGrpSpPr/>
              <p:nvPr/>
            </p:nvGrpSpPr>
            <p:grpSpPr>
              <a:xfrm rot="5400000">
                <a:off x="1791901" y="3563927"/>
                <a:ext cx="822406" cy="653557"/>
                <a:chOff x="5694104" y="3457483"/>
                <a:chExt cx="1220092" cy="1079707"/>
              </a:xfrm>
            </p:grpSpPr>
            <p:cxnSp>
              <p:nvCxnSpPr>
                <p:cNvPr id="178" name="Straight Arrow Connector 177"/>
                <p:cNvCxnSpPr/>
                <p:nvPr/>
              </p:nvCxnSpPr>
              <p:spPr>
                <a:xfrm flipV="1">
                  <a:off x="6382447" y="3918418"/>
                  <a:ext cx="531749" cy="1681"/>
                </a:xfrm>
                <a:prstGeom prst="straightConnector1">
                  <a:avLst/>
                </a:prstGeom>
                <a:ln>
                  <a:solidFill>
                    <a:srgbClr val="4F81BD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9" name="Straight Arrow Connector 178"/>
                <p:cNvCxnSpPr/>
                <p:nvPr/>
              </p:nvCxnSpPr>
              <p:spPr>
                <a:xfrm flipV="1">
                  <a:off x="6361359" y="3457483"/>
                  <a:ext cx="414225" cy="41544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0" name="Straight Arrow Connector 179"/>
                <p:cNvCxnSpPr/>
                <p:nvPr/>
              </p:nvCxnSpPr>
              <p:spPr>
                <a:xfrm flipV="1">
                  <a:off x="6310449" y="3597790"/>
                  <a:ext cx="0" cy="255604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1" name="Straight Arrow Connector 180"/>
                <p:cNvCxnSpPr/>
                <p:nvPr/>
              </p:nvCxnSpPr>
              <p:spPr>
                <a:xfrm flipH="1" flipV="1">
                  <a:off x="5839763" y="3457483"/>
                  <a:ext cx="419776" cy="41544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2" name="Straight Arrow Connector 181"/>
                <p:cNvCxnSpPr/>
                <p:nvPr/>
              </p:nvCxnSpPr>
              <p:spPr>
                <a:xfrm flipH="1" flipV="1">
                  <a:off x="5839763" y="3918418"/>
                  <a:ext cx="398688" cy="1681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3" name="Straight Arrow Connector 182"/>
                <p:cNvCxnSpPr/>
                <p:nvPr/>
              </p:nvCxnSpPr>
              <p:spPr>
                <a:xfrm flipH="1">
                  <a:off x="5694104" y="3961191"/>
                  <a:ext cx="576202" cy="575999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4" name="Straight Arrow Connector 183"/>
                <p:cNvCxnSpPr/>
                <p:nvPr/>
              </p:nvCxnSpPr>
              <p:spPr>
                <a:xfrm flipH="1">
                  <a:off x="6307963" y="3992880"/>
                  <a:ext cx="0" cy="49151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5" name="Straight Arrow Connector 184"/>
                <p:cNvCxnSpPr/>
                <p:nvPr/>
              </p:nvCxnSpPr>
              <p:spPr>
                <a:xfrm>
                  <a:off x="6361358" y="3973343"/>
                  <a:ext cx="468000" cy="460627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0" name="Group 159"/>
              <p:cNvGrpSpPr/>
              <p:nvPr/>
            </p:nvGrpSpPr>
            <p:grpSpPr>
              <a:xfrm rot="10800000">
                <a:off x="2779751" y="3532495"/>
                <a:ext cx="822406" cy="653557"/>
                <a:chOff x="5694104" y="3457483"/>
                <a:chExt cx="1220092" cy="1079707"/>
              </a:xfrm>
            </p:grpSpPr>
            <p:cxnSp>
              <p:nvCxnSpPr>
                <p:cNvPr id="170" name="Straight Arrow Connector 169"/>
                <p:cNvCxnSpPr/>
                <p:nvPr/>
              </p:nvCxnSpPr>
              <p:spPr>
                <a:xfrm flipV="1">
                  <a:off x="6382447" y="3918418"/>
                  <a:ext cx="531749" cy="1681"/>
                </a:xfrm>
                <a:prstGeom prst="straightConnector1">
                  <a:avLst/>
                </a:prstGeom>
                <a:ln>
                  <a:solidFill>
                    <a:srgbClr val="4F81BD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1" name="Straight Arrow Connector 170"/>
                <p:cNvCxnSpPr/>
                <p:nvPr/>
              </p:nvCxnSpPr>
              <p:spPr>
                <a:xfrm flipV="1">
                  <a:off x="6361359" y="3457483"/>
                  <a:ext cx="414225" cy="41544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2" name="Straight Arrow Connector 171"/>
                <p:cNvCxnSpPr/>
                <p:nvPr/>
              </p:nvCxnSpPr>
              <p:spPr>
                <a:xfrm flipV="1">
                  <a:off x="6310449" y="3597790"/>
                  <a:ext cx="0" cy="255604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3" name="Straight Arrow Connector 172"/>
                <p:cNvCxnSpPr/>
                <p:nvPr/>
              </p:nvCxnSpPr>
              <p:spPr>
                <a:xfrm flipH="1" flipV="1">
                  <a:off x="5839763" y="3457483"/>
                  <a:ext cx="419776" cy="41544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4" name="Straight Arrow Connector 173"/>
                <p:cNvCxnSpPr/>
                <p:nvPr/>
              </p:nvCxnSpPr>
              <p:spPr>
                <a:xfrm flipH="1" flipV="1">
                  <a:off x="5839763" y="3918418"/>
                  <a:ext cx="398688" cy="1681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5" name="Straight Arrow Connector 174"/>
                <p:cNvCxnSpPr/>
                <p:nvPr/>
              </p:nvCxnSpPr>
              <p:spPr>
                <a:xfrm flipH="1">
                  <a:off x="5694104" y="3961191"/>
                  <a:ext cx="576202" cy="575999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6" name="Straight Arrow Connector 175"/>
                <p:cNvCxnSpPr/>
                <p:nvPr/>
              </p:nvCxnSpPr>
              <p:spPr>
                <a:xfrm flipH="1">
                  <a:off x="6307963" y="3992880"/>
                  <a:ext cx="0" cy="49151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7" name="Straight Arrow Connector 176"/>
                <p:cNvCxnSpPr/>
                <p:nvPr/>
              </p:nvCxnSpPr>
              <p:spPr>
                <a:xfrm>
                  <a:off x="6361358" y="3973343"/>
                  <a:ext cx="468000" cy="460627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1" name="Group 160"/>
              <p:cNvGrpSpPr/>
              <p:nvPr/>
            </p:nvGrpSpPr>
            <p:grpSpPr>
              <a:xfrm rot="16200000">
                <a:off x="3750892" y="3584623"/>
                <a:ext cx="822406" cy="653557"/>
                <a:chOff x="5694104" y="3457483"/>
                <a:chExt cx="1220092" cy="1079707"/>
              </a:xfrm>
            </p:grpSpPr>
            <p:cxnSp>
              <p:nvCxnSpPr>
                <p:cNvPr id="162" name="Straight Arrow Connector 161"/>
                <p:cNvCxnSpPr/>
                <p:nvPr/>
              </p:nvCxnSpPr>
              <p:spPr>
                <a:xfrm flipV="1">
                  <a:off x="6382447" y="3918418"/>
                  <a:ext cx="531749" cy="1681"/>
                </a:xfrm>
                <a:prstGeom prst="straightConnector1">
                  <a:avLst/>
                </a:prstGeom>
                <a:ln>
                  <a:solidFill>
                    <a:srgbClr val="4F81BD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3" name="Straight Arrow Connector 162"/>
                <p:cNvCxnSpPr/>
                <p:nvPr/>
              </p:nvCxnSpPr>
              <p:spPr>
                <a:xfrm flipV="1">
                  <a:off x="6361359" y="3457483"/>
                  <a:ext cx="414225" cy="41544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4" name="Straight Arrow Connector 163"/>
                <p:cNvCxnSpPr/>
                <p:nvPr/>
              </p:nvCxnSpPr>
              <p:spPr>
                <a:xfrm flipV="1">
                  <a:off x="6310449" y="3597790"/>
                  <a:ext cx="0" cy="255604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5" name="Straight Arrow Connector 164"/>
                <p:cNvCxnSpPr/>
                <p:nvPr/>
              </p:nvCxnSpPr>
              <p:spPr>
                <a:xfrm flipH="1" flipV="1">
                  <a:off x="5839763" y="3457483"/>
                  <a:ext cx="419776" cy="41544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6" name="Straight Arrow Connector 165"/>
                <p:cNvCxnSpPr/>
                <p:nvPr/>
              </p:nvCxnSpPr>
              <p:spPr>
                <a:xfrm flipH="1" flipV="1">
                  <a:off x="5839763" y="3918418"/>
                  <a:ext cx="398688" cy="1681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7" name="Straight Arrow Connector 166"/>
                <p:cNvCxnSpPr/>
                <p:nvPr/>
              </p:nvCxnSpPr>
              <p:spPr>
                <a:xfrm flipH="1">
                  <a:off x="5694104" y="3961191"/>
                  <a:ext cx="576202" cy="575999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8" name="Straight Arrow Connector 167"/>
                <p:cNvCxnSpPr/>
                <p:nvPr/>
              </p:nvCxnSpPr>
              <p:spPr>
                <a:xfrm flipH="1">
                  <a:off x="6307963" y="3992880"/>
                  <a:ext cx="0" cy="49151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9" name="Straight Arrow Connector 168"/>
                <p:cNvCxnSpPr/>
                <p:nvPr/>
              </p:nvCxnSpPr>
              <p:spPr>
                <a:xfrm>
                  <a:off x="6361358" y="3973343"/>
                  <a:ext cx="468000" cy="460627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226" name="Group 225"/>
          <p:cNvGrpSpPr/>
          <p:nvPr/>
        </p:nvGrpSpPr>
        <p:grpSpPr>
          <a:xfrm rot="10800000">
            <a:off x="655689" y="5854599"/>
            <a:ext cx="7563329" cy="845094"/>
            <a:chOff x="651651" y="3327103"/>
            <a:chExt cx="7563329" cy="845094"/>
          </a:xfrm>
        </p:grpSpPr>
        <p:grpSp>
          <p:nvGrpSpPr>
            <p:cNvPr id="227" name="Group 226"/>
            <p:cNvGrpSpPr/>
            <p:nvPr/>
          </p:nvGrpSpPr>
          <p:grpSpPr>
            <a:xfrm>
              <a:off x="651651" y="3442959"/>
              <a:ext cx="822406" cy="653557"/>
              <a:chOff x="5694104" y="3457483"/>
              <a:chExt cx="1220092" cy="1079707"/>
            </a:xfrm>
          </p:grpSpPr>
          <p:cxnSp>
            <p:nvCxnSpPr>
              <p:cNvPr id="292" name="Straight Arrow Connector 291"/>
              <p:cNvCxnSpPr/>
              <p:nvPr/>
            </p:nvCxnSpPr>
            <p:spPr>
              <a:xfrm flipV="1">
                <a:off x="6382447" y="3918418"/>
                <a:ext cx="531749" cy="1681"/>
              </a:xfrm>
              <a:prstGeom prst="straightConnector1">
                <a:avLst/>
              </a:prstGeom>
              <a:ln>
                <a:solidFill>
                  <a:srgbClr val="4F81BD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Straight Arrow Connector 292"/>
              <p:cNvCxnSpPr/>
              <p:nvPr/>
            </p:nvCxnSpPr>
            <p:spPr>
              <a:xfrm flipV="1">
                <a:off x="6361359" y="3457483"/>
                <a:ext cx="414225" cy="41544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Straight Arrow Connector 293"/>
              <p:cNvCxnSpPr/>
              <p:nvPr/>
            </p:nvCxnSpPr>
            <p:spPr>
              <a:xfrm flipV="1">
                <a:off x="6310449" y="3597790"/>
                <a:ext cx="0" cy="255604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Straight Arrow Connector 294"/>
              <p:cNvCxnSpPr/>
              <p:nvPr/>
            </p:nvCxnSpPr>
            <p:spPr>
              <a:xfrm flipH="1" flipV="1">
                <a:off x="5839763" y="3457483"/>
                <a:ext cx="419776" cy="41544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Straight Arrow Connector 295"/>
              <p:cNvCxnSpPr/>
              <p:nvPr/>
            </p:nvCxnSpPr>
            <p:spPr>
              <a:xfrm flipH="1" flipV="1">
                <a:off x="5839763" y="3918418"/>
                <a:ext cx="398688" cy="1681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" name="Straight Arrow Connector 296"/>
              <p:cNvCxnSpPr/>
              <p:nvPr/>
            </p:nvCxnSpPr>
            <p:spPr>
              <a:xfrm flipH="1">
                <a:off x="5694104" y="3961191"/>
                <a:ext cx="576202" cy="575999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Straight Arrow Connector 297"/>
              <p:cNvCxnSpPr/>
              <p:nvPr/>
            </p:nvCxnSpPr>
            <p:spPr>
              <a:xfrm flipH="1">
                <a:off x="6307963" y="3992880"/>
                <a:ext cx="0" cy="49151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Straight Arrow Connector 298"/>
              <p:cNvCxnSpPr/>
              <p:nvPr/>
            </p:nvCxnSpPr>
            <p:spPr>
              <a:xfrm>
                <a:off x="6361358" y="3973343"/>
                <a:ext cx="468000" cy="460627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8" name="Group 227"/>
            <p:cNvGrpSpPr/>
            <p:nvPr/>
          </p:nvGrpSpPr>
          <p:grpSpPr>
            <a:xfrm rot="5400000">
              <a:off x="1639501" y="3411527"/>
              <a:ext cx="822406" cy="653557"/>
              <a:chOff x="5694104" y="3457483"/>
              <a:chExt cx="1220092" cy="1079707"/>
            </a:xfrm>
          </p:grpSpPr>
          <p:cxnSp>
            <p:nvCxnSpPr>
              <p:cNvPr id="284" name="Straight Arrow Connector 283"/>
              <p:cNvCxnSpPr/>
              <p:nvPr/>
            </p:nvCxnSpPr>
            <p:spPr>
              <a:xfrm flipV="1">
                <a:off x="6382447" y="3918418"/>
                <a:ext cx="531749" cy="1681"/>
              </a:xfrm>
              <a:prstGeom prst="straightConnector1">
                <a:avLst/>
              </a:prstGeom>
              <a:ln>
                <a:solidFill>
                  <a:srgbClr val="4F81BD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Straight Arrow Connector 284"/>
              <p:cNvCxnSpPr/>
              <p:nvPr/>
            </p:nvCxnSpPr>
            <p:spPr>
              <a:xfrm flipV="1">
                <a:off x="6361359" y="3457483"/>
                <a:ext cx="414225" cy="41544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Straight Arrow Connector 285"/>
              <p:cNvCxnSpPr/>
              <p:nvPr/>
            </p:nvCxnSpPr>
            <p:spPr>
              <a:xfrm flipV="1">
                <a:off x="6310449" y="3597790"/>
                <a:ext cx="0" cy="255604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Straight Arrow Connector 286"/>
              <p:cNvCxnSpPr/>
              <p:nvPr/>
            </p:nvCxnSpPr>
            <p:spPr>
              <a:xfrm flipH="1" flipV="1">
                <a:off x="5839763" y="3457483"/>
                <a:ext cx="419776" cy="41544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Straight Arrow Connector 287"/>
              <p:cNvCxnSpPr/>
              <p:nvPr/>
            </p:nvCxnSpPr>
            <p:spPr>
              <a:xfrm flipH="1" flipV="1">
                <a:off x="5839763" y="3918418"/>
                <a:ext cx="398688" cy="1681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Straight Arrow Connector 288"/>
              <p:cNvCxnSpPr/>
              <p:nvPr/>
            </p:nvCxnSpPr>
            <p:spPr>
              <a:xfrm flipH="1">
                <a:off x="5694104" y="3961191"/>
                <a:ext cx="576202" cy="575999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0" name="Straight Arrow Connector 289"/>
              <p:cNvCxnSpPr/>
              <p:nvPr/>
            </p:nvCxnSpPr>
            <p:spPr>
              <a:xfrm flipH="1">
                <a:off x="6307963" y="3992880"/>
                <a:ext cx="0" cy="49151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Straight Arrow Connector 290"/>
              <p:cNvCxnSpPr/>
              <p:nvPr/>
            </p:nvCxnSpPr>
            <p:spPr>
              <a:xfrm>
                <a:off x="6361358" y="3973343"/>
                <a:ext cx="468000" cy="460627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9" name="Group 228"/>
            <p:cNvGrpSpPr/>
            <p:nvPr/>
          </p:nvGrpSpPr>
          <p:grpSpPr>
            <a:xfrm rot="10800000">
              <a:off x="2627351" y="3380095"/>
              <a:ext cx="822406" cy="653557"/>
              <a:chOff x="5694104" y="3457483"/>
              <a:chExt cx="1220092" cy="1079707"/>
            </a:xfrm>
          </p:grpSpPr>
          <p:cxnSp>
            <p:nvCxnSpPr>
              <p:cNvPr id="276" name="Straight Arrow Connector 275"/>
              <p:cNvCxnSpPr/>
              <p:nvPr/>
            </p:nvCxnSpPr>
            <p:spPr>
              <a:xfrm flipV="1">
                <a:off x="6382447" y="3918418"/>
                <a:ext cx="531749" cy="1681"/>
              </a:xfrm>
              <a:prstGeom prst="straightConnector1">
                <a:avLst/>
              </a:prstGeom>
              <a:ln>
                <a:solidFill>
                  <a:srgbClr val="4F81BD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Straight Arrow Connector 276"/>
              <p:cNvCxnSpPr/>
              <p:nvPr/>
            </p:nvCxnSpPr>
            <p:spPr>
              <a:xfrm flipV="1">
                <a:off x="6361359" y="3457483"/>
                <a:ext cx="414225" cy="41544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Straight Arrow Connector 277"/>
              <p:cNvCxnSpPr/>
              <p:nvPr/>
            </p:nvCxnSpPr>
            <p:spPr>
              <a:xfrm flipV="1">
                <a:off x="6310449" y="3597790"/>
                <a:ext cx="0" cy="255604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Straight Arrow Connector 278"/>
              <p:cNvCxnSpPr/>
              <p:nvPr/>
            </p:nvCxnSpPr>
            <p:spPr>
              <a:xfrm flipH="1" flipV="1">
                <a:off x="5839763" y="3457483"/>
                <a:ext cx="419776" cy="41544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Straight Arrow Connector 279"/>
              <p:cNvCxnSpPr/>
              <p:nvPr/>
            </p:nvCxnSpPr>
            <p:spPr>
              <a:xfrm flipH="1" flipV="1">
                <a:off x="5839763" y="3918418"/>
                <a:ext cx="398688" cy="1681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Straight Arrow Connector 280"/>
              <p:cNvCxnSpPr/>
              <p:nvPr/>
            </p:nvCxnSpPr>
            <p:spPr>
              <a:xfrm flipH="1">
                <a:off x="5694104" y="3961191"/>
                <a:ext cx="576202" cy="575999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Straight Arrow Connector 281"/>
              <p:cNvCxnSpPr/>
              <p:nvPr/>
            </p:nvCxnSpPr>
            <p:spPr>
              <a:xfrm flipH="1">
                <a:off x="6307963" y="3992880"/>
                <a:ext cx="0" cy="49151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3" name="Straight Arrow Connector 282"/>
              <p:cNvCxnSpPr/>
              <p:nvPr/>
            </p:nvCxnSpPr>
            <p:spPr>
              <a:xfrm>
                <a:off x="6361358" y="3973343"/>
                <a:ext cx="468000" cy="460627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0" name="Group 229"/>
            <p:cNvGrpSpPr/>
            <p:nvPr/>
          </p:nvGrpSpPr>
          <p:grpSpPr>
            <a:xfrm rot="16200000">
              <a:off x="3598492" y="3432223"/>
              <a:ext cx="822406" cy="653557"/>
              <a:chOff x="5694104" y="3457483"/>
              <a:chExt cx="1220092" cy="1079707"/>
            </a:xfrm>
          </p:grpSpPr>
          <p:cxnSp>
            <p:nvCxnSpPr>
              <p:cNvPr id="268" name="Straight Arrow Connector 267"/>
              <p:cNvCxnSpPr/>
              <p:nvPr/>
            </p:nvCxnSpPr>
            <p:spPr>
              <a:xfrm flipV="1">
                <a:off x="6382447" y="3918418"/>
                <a:ext cx="531749" cy="1681"/>
              </a:xfrm>
              <a:prstGeom prst="straightConnector1">
                <a:avLst/>
              </a:prstGeom>
              <a:ln>
                <a:solidFill>
                  <a:srgbClr val="4F81BD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Straight Arrow Connector 268"/>
              <p:cNvCxnSpPr/>
              <p:nvPr/>
            </p:nvCxnSpPr>
            <p:spPr>
              <a:xfrm flipV="1">
                <a:off x="6361359" y="3457483"/>
                <a:ext cx="414225" cy="41544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Straight Arrow Connector 269"/>
              <p:cNvCxnSpPr/>
              <p:nvPr/>
            </p:nvCxnSpPr>
            <p:spPr>
              <a:xfrm flipV="1">
                <a:off x="6310449" y="3597790"/>
                <a:ext cx="0" cy="255604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Straight Arrow Connector 270"/>
              <p:cNvCxnSpPr/>
              <p:nvPr/>
            </p:nvCxnSpPr>
            <p:spPr>
              <a:xfrm flipH="1" flipV="1">
                <a:off x="5839763" y="3457483"/>
                <a:ext cx="419776" cy="41544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Straight Arrow Connector 271"/>
              <p:cNvCxnSpPr/>
              <p:nvPr/>
            </p:nvCxnSpPr>
            <p:spPr>
              <a:xfrm flipH="1" flipV="1">
                <a:off x="5839763" y="3918418"/>
                <a:ext cx="398688" cy="1681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Straight Arrow Connector 272"/>
              <p:cNvCxnSpPr/>
              <p:nvPr/>
            </p:nvCxnSpPr>
            <p:spPr>
              <a:xfrm flipH="1">
                <a:off x="5694104" y="3961191"/>
                <a:ext cx="576202" cy="575999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Straight Arrow Connector 273"/>
              <p:cNvCxnSpPr/>
              <p:nvPr/>
            </p:nvCxnSpPr>
            <p:spPr>
              <a:xfrm flipH="1">
                <a:off x="6307963" y="3992880"/>
                <a:ext cx="0" cy="49151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Straight Arrow Connector 274"/>
              <p:cNvCxnSpPr/>
              <p:nvPr/>
            </p:nvCxnSpPr>
            <p:spPr>
              <a:xfrm>
                <a:off x="6361358" y="3973343"/>
                <a:ext cx="468000" cy="460627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1" name="Group 230"/>
            <p:cNvGrpSpPr/>
            <p:nvPr/>
          </p:nvGrpSpPr>
          <p:grpSpPr>
            <a:xfrm rot="10800000">
              <a:off x="4530158" y="3329095"/>
              <a:ext cx="3684822" cy="843102"/>
              <a:chOff x="804051" y="3479503"/>
              <a:chExt cx="3684822" cy="843102"/>
            </a:xfrm>
          </p:grpSpPr>
          <p:grpSp>
            <p:nvGrpSpPr>
              <p:cNvPr id="232" name="Group 231"/>
              <p:cNvGrpSpPr/>
              <p:nvPr/>
            </p:nvGrpSpPr>
            <p:grpSpPr>
              <a:xfrm>
                <a:off x="804051" y="3595359"/>
                <a:ext cx="822406" cy="653557"/>
                <a:chOff x="5694104" y="3457483"/>
                <a:chExt cx="1220092" cy="1079707"/>
              </a:xfrm>
            </p:grpSpPr>
            <p:cxnSp>
              <p:nvCxnSpPr>
                <p:cNvPr id="260" name="Straight Arrow Connector 259"/>
                <p:cNvCxnSpPr/>
                <p:nvPr/>
              </p:nvCxnSpPr>
              <p:spPr>
                <a:xfrm flipV="1">
                  <a:off x="6382447" y="3918418"/>
                  <a:ext cx="531749" cy="1681"/>
                </a:xfrm>
                <a:prstGeom prst="straightConnector1">
                  <a:avLst/>
                </a:prstGeom>
                <a:ln>
                  <a:solidFill>
                    <a:srgbClr val="4F81BD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1" name="Straight Arrow Connector 260"/>
                <p:cNvCxnSpPr/>
                <p:nvPr/>
              </p:nvCxnSpPr>
              <p:spPr>
                <a:xfrm flipV="1">
                  <a:off x="6361359" y="3457483"/>
                  <a:ext cx="414225" cy="41544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2" name="Straight Arrow Connector 261"/>
                <p:cNvCxnSpPr/>
                <p:nvPr/>
              </p:nvCxnSpPr>
              <p:spPr>
                <a:xfrm flipV="1">
                  <a:off x="6310449" y="3597790"/>
                  <a:ext cx="0" cy="255604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3" name="Straight Arrow Connector 262"/>
                <p:cNvCxnSpPr/>
                <p:nvPr/>
              </p:nvCxnSpPr>
              <p:spPr>
                <a:xfrm flipH="1" flipV="1">
                  <a:off x="5839763" y="3457483"/>
                  <a:ext cx="419776" cy="41544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4" name="Straight Arrow Connector 263"/>
                <p:cNvCxnSpPr/>
                <p:nvPr/>
              </p:nvCxnSpPr>
              <p:spPr>
                <a:xfrm flipH="1" flipV="1">
                  <a:off x="5839763" y="3918418"/>
                  <a:ext cx="398688" cy="1681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5" name="Straight Arrow Connector 264"/>
                <p:cNvCxnSpPr/>
                <p:nvPr/>
              </p:nvCxnSpPr>
              <p:spPr>
                <a:xfrm flipH="1">
                  <a:off x="5694104" y="3961191"/>
                  <a:ext cx="576202" cy="575999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6" name="Straight Arrow Connector 265"/>
                <p:cNvCxnSpPr/>
                <p:nvPr/>
              </p:nvCxnSpPr>
              <p:spPr>
                <a:xfrm flipH="1">
                  <a:off x="6307963" y="3992880"/>
                  <a:ext cx="0" cy="49151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7" name="Straight Arrow Connector 266"/>
                <p:cNvCxnSpPr/>
                <p:nvPr/>
              </p:nvCxnSpPr>
              <p:spPr>
                <a:xfrm>
                  <a:off x="6361358" y="3973343"/>
                  <a:ext cx="468000" cy="460627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3" name="Group 232"/>
              <p:cNvGrpSpPr/>
              <p:nvPr/>
            </p:nvGrpSpPr>
            <p:grpSpPr>
              <a:xfrm rot="5400000">
                <a:off x="1791901" y="3563927"/>
                <a:ext cx="822406" cy="653557"/>
                <a:chOff x="5694104" y="3457483"/>
                <a:chExt cx="1220092" cy="1079707"/>
              </a:xfrm>
            </p:grpSpPr>
            <p:cxnSp>
              <p:nvCxnSpPr>
                <p:cNvPr id="252" name="Straight Arrow Connector 251"/>
                <p:cNvCxnSpPr/>
                <p:nvPr/>
              </p:nvCxnSpPr>
              <p:spPr>
                <a:xfrm flipV="1">
                  <a:off x="6382447" y="3918418"/>
                  <a:ext cx="531749" cy="1681"/>
                </a:xfrm>
                <a:prstGeom prst="straightConnector1">
                  <a:avLst/>
                </a:prstGeom>
                <a:ln>
                  <a:solidFill>
                    <a:srgbClr val="4F81BD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3" name="Straight Arrow Connector 252"/>
                <p:cNvCxnSpPr/>
                <p:nvPr/>
              </p:nvCxnSpPr>
              <p:spPr>
                <a:xfrm flipV="1">
                  <a:off x="6361359" y="3457483"/>
                  <a:ext cx="414225" cy="41544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4" name="Straight Arrow Connector 253"/>
                <p:cNvCxnSpPr/>
                <p:nvPr/>
              </p:nvCxnSpPr>
              <p:spPr>
                <a:xfrm flipV="1">
                  <a:off x="6310449" y="3597790"/>
                  <a:ext cx="0" cy="255604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5" name="Straight Arrow Connector 254"/>
                <p:cNvCxnSpPr/>
                <p:nvPr/>
              </p:nvCxnSpPr>
              <p:spPr>
                <a:xfrm flipH="1" flipV="1">
                  <a:off x="5839763" y="3457483"/>
                  <a:ext cx="419776" cy="41544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6" name="Straight Arrow Connector 255"/>
                <p:cNvCxnSpPr/>
                <p:nvPr/>
              </p:nvCxnSpPr>
              <p:spPr>
                <a:xfrm flipH="1" flipV="1">
                  <a:off x="5839763" y="3918418"/>
                  <a:ext cx="398688" cy="1681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7" name="Straight Arrow Connector 256"/>
                <p:cNvCxnSpPr/>
                <p:nvPr/>
              </p:nvCxnSpPr>
              <p:spPr>
                <a:xfrm flipH="1">
                  <a:off x="5694104" y="3961191"/>
                  <a:ext cx="576202" cy="575999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8" name="Straight Arrow Connector 257"/>
                <p:cNvCxnSpPr/>
                <p:nvPr/>
              </p:nvCxnSpPr>
              <p:spPr>
                <a:xfrm flipH="1">
                  <a:off x="6307963" y="3992880"/>
                  <a:ext cx="0" cy="49151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9" name="Straight Arrow Connector 258"/>
                <p:cNvCxnSpPr/>
                <p:nvPr/>
              </p:nvCxnSpPr>
              <p:spPr>
                <a:xfrm>
                  <a:off x="6361358" y="3973343"/>
                  <a:ext cx="468000" cy="460627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4" name="Group 233"/>
              <p:cNvGrpSpPr/>
              <p:nvPr/>
            </p:nvGrpSpPr>
            <p:grpSpPr>
              <a:xfrm rot="10800000">
                <a:off x="2779751" y="3532495"/>
                <a:ext cx="822406" cy="653557"/>
                <a:chOff x="5694104" y="3457483"/>
                <a:chExt cx="1220092" cy="1079707"/>
              </a:xfrm>
            </p:grpSpPr>
            <p:cxnSp>
              <p:nvCxnSpPr>
                <p:cNvPr id="244" name="Straight Arrow Connector 243"/>
                <p:cNvCxnSpPr/>
                <p:nvPr/>
              </p:nvCxnSpPr>
              <p:spPr>
                <a:xfrm flipV="1">
                  <a:off x="6382447" y="3918418"/>
                  <a:ext cx="531749" cy="1681"/>
                </a:xfrm>
                <a:prstGeom prst="straightConnector1">
                  <a:avLst/>
                </a:prstGeom>
                <a:ln>
                  <a:solidFill>
                    <a:srgbClr val="4F81BD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5" name="Straight Arrow Connector 244"/>
                <p:cNvCxnSpPr/>
                <p:nvPr/>
              </p:nvCxnSpPr>
              <p:spPr>
                <a:xfrm flipV="1">
                  <a:off x="6361359" y="3457483"/>
                  <a:ext cx="414225" cy="41544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6" name="Straight Arrow Connector 245"/>
                <p:cNvCxnSpPr/>
                <p:nvPr/>
              </p:nvCxnSpPr>
              <p:spPr>
                <a:xfrm flipV="1">
                  <a:off x="6310449" y="3597790"/>
                  <a:ext cx="0" cy="255604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7" name="Straight Arrow Connector 246"/>
                <p:cNvCxnSpPr/>
                <p:nvPr/>
              </p:nvCxnSpPr>
              <p:spPr>
                <a:xfrm flipH="1" flipV="1">
                  <a:off x="5839763" y="3457483"/>
                  <a:ext cx="419776" cy="41544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8" name="Straight Arrow Connector 247"/>
                <p:cNvCxnSpPr/>
                <p:nvPr/>
              </p:nvCxnSpPr>
              <p:spPr>
                <a:xfrm flipH="1" flipV="1">
                  <a:off x="5839763" y="3918418"/>
                  <a:ext cx="398688" cy="1681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9" name="Straight Arrow Connector 248"/>
                <p:cNvCxnSpPr/>
                <p:nvPr/>
              </p:nvCxnSpPr>
              <p:spPr>
                <a:xfrm flipH="1">
                  <a:off x="5694104" y="3961191"/>
                  <a:ext cx="576202" cy="575999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0" name="Straight Arrow Connector 249"/>
                <p:cNvCxnSpPr/>
                <p:nvPr/>
              </p:nvCxnSpPr>
              <p:spPr>
                <a:xfrm flipH="1">
                  <a:off x="6307963" y="3992880"/>
                  <a:ext cx="0" cy="49151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1" name="Straight Arrow Connector 250"/>
                <p:cNvCxnSpPr/>
                <p:nvPr/>
              </p:nvCxnSpPr>
              <p:spPr>
                <a:xfrm>
                  <a:off x="6361358" y="3973343"/>
                  <a:ext cx="468000" cy="460627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5" name="Group 234"/>
              <p:cNvGrpSpPr/>
              <p:nvPr/>
            </p:nvGrpSpPr>
            <p:grpSpPr>
              <a:xfrm rot="16200000">
                <a:off x="3750892" y="3584623"/>
                <a:ext cx="822406" cy="653557"/>
                <a:chOff x="5694104" y="3457483"/>
                <a:chExt cx="1220092" cy="1079707"/>
              </a:xfrm>
            </p:grpSpPr>
            <p:cxnSp>
              <p:nvCxnSpPr>
                <p:cNvPr id="236" name="Straight Arrow Connector 235"/>
                <p:cNvCxnSpPr/>
                <p:nvPr/>
              </p:nvCxnSpPr>
              <p:spPr>
                <a:xfrm flipV="1">
                  <a:off x="6382447" y="3918418"/>
                  <a:ext cx="531749" cy="1681"/>
                </a:xfrm>
                <a:prstGeom prst="straightConnector1">
                  <a:avLst/>
                </a:prstGeom>
                <a:ln>
                  <a:solidFill>
                    <a:srgbClr val="4F81BD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7" name="Straight Arrow Connector 236"/>
                <p:cNvCxnSpPr/>
                <p:nvPr/>
              </p:nvCxnSpPr>
              <p:spPr>
                <a:xfrm flipV="1">
                  <a:off x="6361359" y="3457483"/>
                  <a:ext cx="414225" cy="41544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8" name="Straight Arrow Connector 237"/>
                <p:cNvCxnSpPr/>
                <p:nvPr/>
              </p:nvCxnSpPr>
              <p:spPr>
                <a:xfrm flipV="1">
                  <a:off x="6310449" y="3597790"/>
                  <a:ext cx="0" cy="255604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9" name="Straight Arrow Connector 238"/>
                <p:cNvCxnSpPr/>
                <p:nvPr/>
              </p:nvCxnSpPr>
              <p:spPr>
                <a:xfrm flipH="1" flipV="1">
                  <a:off x="5839763" y="3457483"/>
                  <a:ext cx="419776" cy="41544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0" name="Straight Arrow Connector 239"/>
                <p:cNvCxnSpPr/>
                <p:nvPr/>
              </p:nvCxnSpPr>
              <p:spPr>
                <a:xfrm flipH="1" flipV="1">
                  <a:off x="5839763" y="3918418"/>
                  <a:ext cx="398688" cy="1681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1" name="Straight Arrow Connector 240"/>
                <p:cNvCxnSpPr/>
                <p:nvPr/>
              </p:nvCxnSpPr>
              <p:spPr>
                <a:xfrm flipH="1">
                  <a:off x="5694104" y="3961191"/>
                  <a:ext cx="576202" cy="575999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2" name="Straight Arrow Connector 241"/>
                <p:cNvCxnSpPr/>
                <p:nvPr/>
              </p:nvCxnSpPr>
              <p:spPr>
                <a:xfrm flipH="1">
                  <a:off x="6307963" y="3992880"/>
                  <a:ext cx="0" cy="491518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3" name="Straight Arrow Connector 242"/>
                <p:cNvCxnSpPr/>
                <p:nvPr/>
              </p:nvCxnSpPr>
              <p:spPr>
                <a:xfrm>
                  <a:off x="6361358" y="3973343"/>
                  <a:ext cx="468000" cy="460627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300" name="Rectangle 299">
            <a:extLst>
              <a:ext uri="{FF2B5EF4-FFF2-40B4-BE49-F238E27FC236}">
                <a16:creationId xmlns:a16="http://schemas.microsoft.com/office/drawing/2014/main" id="{A8E2D446-F2A5-384C-9733-D7EEAAC3F317}"/>
              </a:ext>
            </a:extLst>
          </p:cNvPr>
          <p:cNvSpPr/>
          <p:nvPr/>
        </p:nvSpPr>
        <p:spPr>
          <a:xfrm>
            <a:off x="3949700" y="1054100"/>
            <a:ext cx="1765300" cy="7747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Feature</a:t>
            </a:r>
          </a:p>
          <a:p>
            <a:pPr algn="ctr"/>
            <a:r>
              <a:rPr lang="en-US" dirty="0"/>
              <a:t>Extraction</a:t>
            </a:r>
          </a:p>
        </p:txBody>
      </p:sp>
      <p:cxnSp>
        <p:nvCxnSpPr>
          <p:cNvPr id="302" name="Straight Arrow Connector 301">
            <a:extLst>
              <a:ext uri="{FF2B5EF4-FFF2-40B4-BE49-F238E27FC236}">
                <a16:creationId xmlns:a16="http://schemas.microsoft.com/office/drawing/2014/main" id="{DAD5415E-E9E0-E549-979F-9ADB9845A8B5}"/>
              </a:ext>
            </a:extLst>
          </p:cNvPr>
          <p:cNvCxnSpPr>
            <a:cxnSpLocks/>
            <a:stCxn id="4" idx="3"/>
            <a:endCxn id="300" idx="1"/>
          </p:cNvCxnSpPr>
          <p:nvPr/>
        </p:nvCxnSpPr>
        <p:spPr>
          <a:xfrm>
            <a:off x="3563227" y="1439277"/>
            <a:ext cx="386473" cy="217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4" name="Straight Arrow Connector 303">
            <a:extLst>
              <a:ext uri="{FF2B5EF4-FFF2-40B4-BE49-F238E27FC236}">
                <a16:creationId xmlns:a16="http://schemas.microsoft.com/office/drawing/2014/main" id="{90C0F4F6-357C-FC4E-B15E-6822464690DA}"/>
              </a:ext>
            </a:extLst>
          </p:cNvPr>
          <p:cNvCxnSpPr>
            <a:cxnSpLocks/>
          </p:cNvCxnSpPr>
          <p:nvPr/>
        </p:nvCxnSpPr>
        <p:spPr>
          <a:xfrm>
            <a:off x="5715000" y="1439276"/>
            <a:ext cx="386473" cy="217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05" name="Imagen 23" descr="Screen shot 2011-09-26 at 3.09.19 PM.png">
            <a:extLst>
              <a:ext uri="{FF2B5EF4-FFF2-40B4-BE49-F238E27FC236}">
                <a16:creationId xmlns:a16="http://schemas.microsoft.com/office/drawing/2014/main" id="{DA712958-01E4-A14B-B942-EA3A6D746984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44766" y="1254352"/>
            <a:ext cx="533344" cy="318827"/>
          </a:xfrm>
          <a:prstGeom prst="rect">
            <a:avLst/>
          </a:prstGeom>
        </p:spPr>
      </p:pic>
      <p:pic>
        <p:nvPicPr>
          <p:cNvPr id="306" name="Imagen 23" descr="Screen shot 2011-09-26 at 3.09.19 PM.png">
            <a:extLst>
              <a:ext uri="{FF2B5EF4-FFF2-40B4-BE49-F238E27FC236}">
                <a16:creationId xmlns:a16="http://schemas.microsoft.com/office/drawing/2014/main" id="{FEE9D1FE-072D-EF47-A83A-A5D4967F6105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14141" y="1258080"/>
            <a:ext cx="533344" cy="318827"/>
          </a:xfrm>
          <a:prstGeom prst="rect">
            <a:avLst/>
          </a:prstGeom>
        </p:spPr>
      </p:pic>
      <p:pic>
        <p:nvPicPr>
          <p:cNvPr id="307" name="Imagen 23" descr="Screen shot 2011-09-26 at 3.09.19 PM.png">
            <a:extLst>
              <a:ext uri="{FF2B5EF4-FFF2-40B4-BE49-F238E27FC236}">
                <a16:creationId xmlns:a16="http://schemas.microsoft.com/office/drawing/2014/main" id="{01A37F8D-0388-1443-A2A1-6B3D342ED82C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600101" y="1254462"/>
            <a:ext cx="533344" cy="318827"/>
          </a:xfrm>
          <a:prstGeom prst="rect">
            <a:avLst/>
          </a:prstGeom>
        </p:spPr>
      </p:pic>
      <p:sp>
        <p:nvSpPr>
          <p:cNvPr id="308" name="TextBox 307">
            <a:extLst>
              <a:ext uri="{FF2B5EF4-FFF2-40B4-BE49-F238E27FC236}">
                <a16:creationId xmlns:a16="http://schemas.microsoft.com/office/drawing/2014/main" id="{CDBEF31A-0E4B-5C48-A55B-44758295F4E6}"/>
              </a:ext>
            </a:extLst>
          </p:cNvPr>
          <p:cNvSpPr txBox="1"/>
          <p:nvPr/>
        </p:nvSpPr>
        <p:spPr>
          <a:xfrm>
            <a:off x="7273557" y="1252833"/>
            <a:ext cx="4138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. . .</a:t>
            </a:r>
          </a:p>
        </p:txBody>
      </p:sp>
      <p:sp>
        <p:nvSpPr>
          <p:cNvPr id="309" name="Right Brace 308">
            <a:extLst>
              <a:ext uri="{FF2B5EF4-FFF2-40B4-BE49-F238E27FC236}">
                <a16:creationId xmlns:a16="http://schemas.microsoft.com/office/drawing/2014/main" id="{0E2FE5B5-EB78-7246-9488-4D79E44B8E7B}"/>
              </a:ext>
            </a:extLst>
          </p:cNvPr>
          <p:cNvSpPr/>
          <p:nvPr/>
        </p:nvSpPr>
        <p:spPr>
          <a:xfrm rot="5400000">
            <a:off x="7034482" y="902133"/>
            <a:ext cx="276999" cy="1920927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0" name="TextBox 309">
            <a:extLst>
              <a:ext uri="{FF2B5EF4-FFF2-40B4-BE49-F238E27FC236}">
                <a16:creationId xmlns:a16="http://schemas.microsoft.com/office/drawing/2014/main" id="{781718C8-C5DE-0C4C-B127-DA598799B3D5}"/>
              </a:ext>
            </a:extLst>
          </p:cNvPr>
          <p:cNvSpPr txBox="1"/>
          <p:nvPr/>
        </p:nvSpPr>
        <p:spPr>
          <a:xfrm>
            <a:off x="5908236" y="2148286"/>
            <a:ext cx="250363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Descriptor of n elements</a:t>
            </a:r>
          </a:p>
          <a:p>
            <a:endParaRPr lang="en-US" dirty="0"/>
          </a:p>
          <a:p>
            <a:r>
              <a:rPr lang="en-US"/>
              <a:t>      n </a:t>
            </a:r>
            <a:r>
              <a:rPr lang="en-US" dirty="0"/>
              <a:t>= # cells x   # bins </a:t>
            </a:r>
          </a:p>
        </p:txBody>
      </p:sp>
    </p:spTree>
    <p:extLst>
      <p:ext uri="{BB962C8B-B14F-4D97-AF65-F5344CB8AC3E}">
        <p14:creationId xmlns:p14="http://schemas.microsoft.com/office/powerpoint/2010/main" val="26332281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Picture 29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43" y="622300"/>
            <a:ext cx="8420013" cy="560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2641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994" y="15479"/>
            <a:ext cx="79506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>
                <a:latin typeface="Trebuchet MS"/>
                <a:cs typeface="Trebuchet MS"/>
              </a:rPr>
              <a:t>HoG</a:t>
            </a:r>
            <a:r>
              <a:rPr lang="en-US" sz="3600" dirty="0">
                <a:latin typeface="Trebuchet MS"/>
                <a:cs typeface="Trebuchet MS"/>
              </a:rPr>
              <a:t>: Histogram of oriented gradients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82321" y="6253571"/>
            <a:ext cx="83441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 </a:t>
            </a:r>
            <a:r>
              <a:rPr lang="en-US" sz="1400" dirty="0" err="1"/>
              <a:t>Dalal</a:t>
            </a:r>
            <a:r>
              <a:rPr lang="en-US" sz="1400" dirty="0"/>
              <a:t>, B </a:t>
            </a:r>
            <a:r>
              <a:rPr lang="en-US" sz="1400" dirty="0" err="1"/>
              <a:t>Triggs</a:t>
            </a:r>
            <a:r>
              <a:rPr lang="en-US" sz="1400" dirty="0"/>
              <a:t>: </a:t>
            </a:r>
            <a:r>
              <a:rPr lang="en-US" sz="1400" dirty="0">
                <a:hlinkClick r:id="rId2"/>
              </a:rPr>
              <a:t>Histograms of oriented gradients for human detection</a:t>
            </a:r>
            <a:r>
              <a:rPr lang="en-US" sz="1400" dirty="0"/>
              <a:t>. Computer Vision and Pattern Recognition, (CVPR 2005). </a:t>
            </a:r>
            <a:endParaRPr lang="en-US" sz="1400" dirty="0">
              <a:latin typeface="Trebuchet MS"/>
              <a:cs typeface="Trebuchet M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" y="962140"/>
            <a:ext cx="1625600" cy="16637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18870" y="2741504"/>
            <a:ext cx="1495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Navneet</a:t>
            </a:r>
            <a:r>
              <a:rPr lang="en-US" dirty="0"/>
              <a:t> </a:t>
            </a:r>
            <a:r>
              <a:rPr lang="en-US" dirty="0" err="1"/>
              <a:t>Dalal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9FD219D-18C9-2F42-BC86-D415D426DC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5065" y="910763"/>
            <a:ext cx="6070992" cy="5036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9088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Picture 299" descr="Screen Shot 2014-10-10 at 9.58.12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00" y="622300"/>
            <a:ext cx="8420100" cy="560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4114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9043" y="386660"/>
            <a:ext cx="22567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rebuchet MS"/>
                <a:cs typeface="Trebuchet MS"/>
              </a:rPr>
              <a:t>Example using </a:t>
            </a:r>
            <a:r>
              <a:rPr lang="en-US" dirty="0" err="1">
                <a:latin typeface="Trebuchet MS"/>
                <a:cs typeface="Trebuchet MS"/>
              </a:rPr>
              <a:t>Balu</a:t>
            </a:r>
            <a:r>
              <a:rPr lang="en-US" dirty="0">
                <a:latin typeface="Trebuchet MS"/>
                <a:cs typeface="Trebuchet MS"/>
              </a:rPr>
              <a:t>:</a:t>
            </a:r>
          </a:p>
        </p:txBody>
      </p:sp>
      <p:pic>
        <p:nvPicPr>
          <p:cNvPr id="6" name="Picture 5" descr="Screen Shot 2014-10-10 at 10.01.20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43" y="1152335"/>
            <a:ext cx="5041900" cy="3771900"/>
          </a:xfrm>
          <a:prstGeom prst="rect">
            <a:avLst/>
          </a:prstGeom>
        </p:spPr>
      </p:pic>
      <p:pic>
        <p:nvPicPr>
          <p:cNvPr id="2" name="Picture 1" descr="Screen Shot 2014-10-10 at 10.02.14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2309" y="2802766"/>
            <a:ext cx="5041900" cy="375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063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CD6C760-71B4-1C4C-9EF0-A774954DB656}"/>
              </a:ext>
            </a:extLst>
          </p:cNvPr>
          <p:cNvSpPr txBox="1"/>
          <p:nvPr/>
        </p:nvSpPr>
        <p:spPr>
          <a:xfrm>
            <a:off x="891184" y="2782669"/>
            <a:ext cx="73616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How to detect pedestrians using </a:t>
            </a:r>
            <a:r>
              <a:rPr lang="en-US" sz="3600" dirty="0" err="1"/>
              <a:t>HoG</a:t>
            </a:r>
            <a:r>
              <a:rPr lang="en-US" sz="36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9317604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686255F-3638-184C-BFDF-10FB44968E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0200" y="496417"/>
            <a:ext cx="6070600" cy="611916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D823A09-7E4A-1442-A6B4-92CBCA1CD9EC}"/>
              </a:ext>
            </a:extLst>
          </p:cNvPr>
          <p:cNvSpPr/>
          <p:nvPr/>
        </p:nvSpPr>
        <p:spPr>
          <a:xfrm>
            <a:off x="1993900" y="2184400"/>
            <a:ext cx="7531100" cy="330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6C70A1A-1E6D-3C45-B0B1-A8C241FC6143}"/>
              </a:ext>
            </a:extLst>
          </p:cNvPr>
          <p:cNvSpPr/>
          <p:nvPr/>
        </p:nvSpPr>
        <p:spPr>
          <a:xfrm>
            <a:off x="1803400" y="4202583"/>
            <a:ext cx="7531100" cy="330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4CD3C19-52CF-974E-A71F-D7CA1BB696B0}"/>
              </a:ext>
            </a:extLst>
          </p:cNvPr>
          <p:cNvSpPr/>
          <p:nvPr/>
        </p:nvSpPr>
        <p:spPr>
          <a:xfrm>
            <a:off x="1911350" y="6257749"/>
            <a:ext cx="7531100" cy="330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2E7701-8BB2-A943-B96F-B7BDEC6EA4BE}"/>
              </a:ext>
            </a:extLst>
          </p:cNvPr>
          <p:cNvSpPr txBox="1"/>
          <p:nvPr/>
        </p:nvSpPr>
        <p:spPr>
          <a:xfrm>
            <a:off x="0" y="459434"/>
            <a:ext cx="25330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The Solution</a:t>
            </a:r>
          </a:p>
        </p:txBody>
      </p:sp>
    </p:spTree>
    <p:extLst>
      <p:ext uri="{BB962C8B-B14F-4D97-AF65-F5344CB8AC3E}">
        <p14:creationId xmlns:p14="http://schemas.microsoft.com/office/powerpoint/2010/main" val="12983283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FB27DF8-B7D2-7542-99D0-4EA1D100AB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2900" y="1308100"/>
            <a:ext cx="6070600" cy="41402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9BAFB02-20E6-AA47-9795-4EA9347D6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Strategy: Sliding Windows</a:t>
            </a:r>
          </a:p>
        </p:txBody>
      </p:sp>
    </p:spTree>
    <p:extLst>
      <p:ext uri="{BB962C8B-B14F-4D97-AF65-F5344CB8AC3E}">
        <p14:creationId xmlns:p14="http://schemas.microsoft.com/office/powerpoint/2010/main" val="220924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FB27DF8-B7D2-7542-99D0-4EA1D100AB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2900" y="1308100"/>
            <a:ext cx="6070600" cy="41402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9BAFB02-20E6-AA47-9795-4EA9347D6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Strategy: Sliding Windows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4BC9F62-6560-0B49-A972-77E1ACBD7E65}"/>
              </a:ext>
            </a:extLst>
          </p:cNvPr>
          <p:cNvSpPr/>
          <p:nvPr/>
        </p:nvSpPr>
        <p:spPr>
          <a:xfrm>
            <a:off x="1612900" y="1308100"/>
            <a:ext cx="862138" cy="23622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7968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791 -0.00347 C 0.32517 -0.01111 0.60347 -0.01875 0.56962 -0.00347 C 0.53767 0.01181 -0.14375 0.07153 -0.14653 0.08912 C -0.14861 0.10695 0.54826 0.08033 0.55243 0.10209 C 0.55712 0.12361 -0.12396 0.19236 -0.12136 0.21829 C -0.11841 0.24375 0.225 0.25 0.56962 0.25741 " pathEditMode="relative" rAng="0" ptsTypes="AAAA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493" y="125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FB27DF8-B7D2-7542-99D0-4EA1D100AB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2900" y="1308100"/>
            <a:ext cx="6070600" cy="41402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9BAFB02-20E6-AA47-9795-4EA9347D6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Strategy: Sliding Windows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4BC9F62-6560-0B49-A972-77E1ACBD7E65}"/>
              </a:ext>
            </a:extLst>
          </p:cNvPr>
          <p:cNvSpPr/>
          <p:nvPr/>
        </p:nvSpPr>
        <p:spPr>
          <a:xfrm>
            <a:off x="2844800" y="2197100"/>
            <a:ext cx="862138" cy="2362200"/>
          </a:xfrm>
          <a:prstGeom prst="rect">
            <a:avLst/>
          </a:prstGeom>
          <a:noFill/>
          <a:ln w="28575">
            <a:solidFill>
              <a:srgbClr val="00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F48E8F4-2284-814D-96AF-29E1C6A3E3EA}"/>
              </a:ext>
            </a:extLst>
          </p:cNvPr>
          <p:cNvSpPr/>
          <p:nvPr/>
        </p:nvSpPr>
        <p:spPr>
          <a:xfrm>
            <a:off x="3777519" y="2019300"/>
            <a:ext cx="862138" cy="2362200"/>
          </a:xfrm>
          <a:prstGeom prst="rect">
            <a:avLst/>
          </a:prstGeom>
          <a:noFill/>
          <a:ln w="28575">
            <a:solidFill>
              <a:srgbClr val="00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8ABE19B-9C74-0E4E-B6BB-BCEE012B7398}"/>
              </a:ext>
            </a:extLst>
          </p:cNvPr>
          <p:cNvSpPr txBox="1"/>
          <p:nvPr/>
        </p:nvSpPr>
        <p:spPr>
          <a:xfrm>
            <a:off x="3745038" y="4399002"/>
            <a:ext cx="8999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Detection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9D88BA-682F-8440-AA9A-9D54232D0CA1}"/>
              </a:ext>
            </a:extLst>
          </p:cNvPr>
          <p:cNvSpPr txBox="1"/>
          <p:nvPr/>
        </p:nvSpPr>
        <p:spPr>
          <a:xfrm>
            <a:off x="2830638" y="4551402"/>
            <a:ext cx="8999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Detection</a:t>
            </a:r>
          </a:p>
        </p:txBody>
      </p:sp>
    </p:spTree>
    <p:extLst>
      <p:ext uri="{BB962C8B-B14F-4D97-AF65-F5344CB8AC3E}">
        <p14:creationId xmlns:p14="http://schemas.microsoft.com/office/powerpoint/2010/main" val="8237120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CEAE455-F205-BC4A-AF3F-55B4441730C4}"/>
              </a:ext>
            </a:extLst>
          </p:cNvPr>
          <p:cNvSpPr txBox="1"/>
          <p:nvPr/>
        </p:nvSpPr>
        <p:spPr>
          <a:xfrm>
            <a:off x="605176" y="2616200"/>
            <a:ext cx="7933647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The Key-Idea:</a:t>
            </a:r>
          </a:p>
          <a:p>
            <a:endParaRPr lang="en-US" sz="2800" dirty="0"/>
          </a:p>
          <a:p>
            <a:r>
              <a:rPr lang="en-US" sz="2800" dirty="0"/>
              <a:t>Design a classifier that is able to distinguish between </a:t>
            </a:r>
          </a:p>
          <a:p>
            <a:r>
              <a:rPr lang="en-US" sz="2800" dirty="0"/>
              <a:t>pedestrians from no-pedestrians.</a:t>
            </a:r>
          </a:p>
        </p:txBody>
      </p:sp>
    </p:spTree>
    <p:extLst>
      <p:ext uri="{BB962C8B-B14F-4D97-AF65-F5344CB8AC3E}">
        <p14:creationId xmlns:p14="http://schemas.microsoft.com/office/powerpoint/2010/main" val="9380525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73A1FA2-1B3E-2B4B-8B72-B37B8E4C63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6844" y="1028700"/>
            <a:ext cx="2362200" cy="459740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2ECE36F-217A-3448-8BD7-1B6F2B0FD731}"/>
              </a:ext>
            </a:extLst>
          </p:cNvPr>
          <p:cNvCxnSpPr>
            <a:cxnSpLocks/>
          </p:cNvCxnSpPr>
          <p:nvPr/>
        </p:nvCxnSpPr>
        <p:spPr>
          <a:xfrm>
            <a:off x="4742544" y="3327400"/>
            <a:ext cx="693056" cy="0"/>
          </a:xfrm>
          <a:prstGeom prst="straightConnector1">
            <a:avLst/>
          </a:prstGeom>
          <a:ln w="1460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0B68250-A216-F446-A29A-B37F24D27125}"/>
              </a:ext>
            </a:extLst>
          </p:cNvPr>
          <p:cNvSpPr txBox="1"/>
          <p:nvPr/>
        </p:nvSpPr>
        <p:spPr>
          <a:xfrm>
            <a:off x="5651500" y="3142734"/>
            <a:ext cx="1180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Pedestrian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DB5CD67-417E-CF49-AD91-232574FDEFDB}"/>
              </a:ext>
            </a:extLst>
          </p:cNvPr>
          <p:cNvSpPr txBox="1"/>
          <p:nvPr/>
        </p:nvSpPr>
        <p:spPr>
          <a:xfrm>
            <a:off x="127000" y="259628"/>
            <a:ext cx="34440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Positive Class: Pedestrians</a:t>
            </a:r>
          </a:p>
        </p:txBody>
      </p:sp>
    </p:spTree>
    <p:extLst>
      <p:ext uri="{BB962C8B-B14F-4D97-AF65-F5344CB8AC3E}">
        <p14:creationId xmlns:p14="http://schemas.microsoft.com/office/powerpoint/2010/main" val="10732424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2ECE36F-217A-3448-8BD7-1B6F2B0FD731}"/>
              </a:ext>
            </a:extLst>
          </p:cNvPr>
          <p:cNvCxnSpPr>
            <a:cxnSpLocks/>
          </p:cNvCxnSpPr>
          <p:nvPr/>
        </p:nvCxnSpPr>
        <p:spPr>
          <a:xfrm>
            <a:off x="4742544" y="3327400"/>
            <a:ext cx="693056" cy="0"/>
          </a:xfrm>
          <a:prstGeom prst="straightConnector1">
            <a:avLst/>
          </a:prstGeom>
          <a:ln w="1460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0B68250-A216-F446-A29A-B37F24D27125}"/>
              </a:ext>
            </a:extLst>
          </p:cNvPr>
          <p:cNvSpPr txBox="1"/>
          <p:nvPr/>
        </p:nvSpPr>
        <p:spPr>
          <a:xfrm>
            <a:off x="5651500" y="3142734"/>
            <a:ext cx="1522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No-Pedestrian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9B6618E-F37B-A743-BFE2-F067BA7460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6844" y="1028700"/>
            <a:ext cx="2255156" cy="4508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927F274-040B-E041-AC5B-788A52379790}"/>
              </a:ext>
            </a:extLst>
          </p:cNvPr>
          <p:cNvSpPr txBox="1"/>
          <p:nvPr/>
        </p:nvSpPr>
        <p:spPr>
          <a:xfrm>
            <a:off x="127000" y="259628"/>
            <a:ext cx="40298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Negative Class: No-Pedestrians</a:t>
            </a:r>
          </a:p>
        </p:txBody>
      </p:sp>
    </p:spTree>
    <p:extLst>
      <p:ext uri="{BB962C8B-B14F-4D97-AF65-F5344CB8AC3E}">
        <p14:creationId xmlns:p14="http://schemas.microsoft.com/office/powerpoint/2010/main" val="13887759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994" y="15479"/>
            <a:ext cx="4966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0000"/>
                </a:solidFill>
                <a:latin typeface="Trebuchet MS"/>
                <a:cs typeface="Trebuchet MS"/>
              </a:rPr>
              <a:t>Histogram of Gradients</a:t>
            </a:r>
          </a:p>
        </p:txBody>
      </p:sp>
      <p:pic>
        <p:nvPicPr>
          <p:cNvPr id="3" name="Picture 2" descr="Screen Shot 2014-10-09 at 10.24.5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202" y="1113444"/>
            <a:ext cx="3384025" cy="2256017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392295" y="1113444"/>
            <a:ext cx="2504843" cy="84472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rebuchet MS"/>
                <a:cs typeface="Trebuchet MS"/>
              </a:rPr>
              <a:t>Gradient in x</a:t>
            </a:r>
          </a:p>
          <a:p>
            <a:pPr algn="ctr"/>
            <a:r>
              <a:rPr lang="en-US" dirty="0">
                <a:latin typeface="Trebuchet MS"/>
                <a:cs typeface="Trebuchet MS"/>
              </a:rPr>
              <a:t>direction</a:t>
            </a:r>
          </a:p>
        </p:txBody>
      </p:sp>
      <p:sp>
        <p:nvSpPr>
          <p:cNvPr id="6" name="Rectangle 5"/>
          <p:cNvSpPr/>
          <p:nvPr/>
        </p:nvSpPr>
        <p:spPr>
          <a:xfrm>
            <a:off x="4403575" y="2535996"/>
            <a:ext cx="2504843" cy="84472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rebuchet MS"/>
                <a:cs typeface="Trebuchet MS"/>
              </a:rPr>
              <a:t>Gradient in y</a:t>
            </a:r>
          </a:p>
          <a:p>
            <a:pPr algn="ctr"/>
            <a:r>
              <a:rPr lang="en-US" dirty="0">
                <a:latin typeface="Trebuchet MS"/>
                <a:cs typeface="Trebuchet MS"/>
              </a:rPr>
              <a:t>direction</a:t>
            </a:r>
          </a:p>
        </p:txBody>
      </p:sp>
      <p:cxnSp>
        <p:nvCxnSpPr>
          <p:cNvPr id="8" name="Straight Arrow Connector 7"/>
          <p:cNvCxnSpPr>
            <a:stCxn id="3" idx="3"/>
          </p:cNvCxnSpPr>
          <p:nvPr/>
        </p:nvCxnSpPr>
        <p:spPr>
          <a:xfrm flipV="1">
            <a:off x="3563227" y="1640628"/>
            <a:ext cx="829068" cy="6008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3" idx="3"/>
            <a:endCxn id="6" idx="1"/>
          </p:cNvCxnSpPr>
          <p:nvPr/>
        </p:nvCxnSpPr>
        <p:spPr>
          <a:xfrm>
            <a:off x="3563227" y="2241453"/>
            <a:ext cx="840348" cy="71690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4" idx="3"/>
          </p:cNvCxnSpPr>
          <p:nvPr/>
        </p:nvCxnSpPr>
        <p:spPr>
          <a:xfrm>
            <a:off x="6897138" y="1535806"/>
            <a:ext cx="77614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7743843" y="1341755"/>
            <a:ext cx="417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Trebuchet MS"/>
                <a:cs typeface="Trebuchet MS"/>
              </a:rPr>
              <a:t>G</a:t>
            </a:r>
            <a:r>
              <a:rPr lang="en-US" baseline="-25000" dirty="0" err="1">
                <a:latin typeface="Trebuchet MS"/>
                <a:cs typeface="Trebuchet MS"/>
              </a:rPr>
              <a:t>x</a:t>
            </a:r>
            <a:endParaRPr lang="en-US" baseline="-25000" dirty="0">
              <a:latin typeface="Trebuchet MS"/>
              <a:cs typeface="Trebuchet MS"/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6890778" y="2958358"/>
            <a:ext cx="77614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7737483" y="2764307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Trebuchet MS"/>
                <a:cs typeface="Trebuchet MS"/>
              </a:rPr>
              <a:t>G</a:t>
            </a:r>
            <a:r>
              <a:rPr lang="en-US" baseline="-25000" dirty="0" err="1">
                <a:latin typeface="Trebuchet MS"/>
                <a:cs typeface="Trebuchet MS"/>
              </a:rPr>
              <a:t>y</a:t>
            </a:r>
            <a:endParaRPr lang="en-US" baseline="-25000" dirty="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21603916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032687E-AA71-364E-A274-1CD38DE667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52330"/>
            <a:ext cx="9144000" cy="455333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FA03853-A935-D745-83B0-E5A823EC18AF}"/>
              </a:ext>
            </a:extLst>
          </p:cNvPr>
          <p:cNvSpPr txBox="1"/>
          <p:nvPr/>
        </p:nvSpPr>
        <p:spPr>
          <a:xfrm>
            <a:off x="127000" y="259628"/>
            <a:ext cx="54343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Construction of the Dataset: Positive Class</a:t>
            </a:r>
          </a:p>
        </p:txBody>
      </p:sp>
    </p:spTree>
    <p:extLst>
      <p:ext uri="{BB962C8B-B14F-4D97-AF65-F5344CB8AC3E}">
        <p14:creationId xmlns:p14="http://schemas.microsoft.com/office/powerpoint/2010/main" val="24460504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0F29112-0C94-9A4A-8576-C7A6FB5A11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21293"/>
            <a:ext cx="9144000" cy="566461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6FD20EB-F761-7045-8C6D-BD2A42DECA53}"/>
              </a:ext>
            </a:extLst>
          </p:cNvPr>
          <p:cNvSpPr txBox="1"/>
          <p:nvPr/>
        </p:nvSpPr>
        <p:spPr>
          <a:xfrm>
            <a:off x="127000" y="259628"/>
            <a:ext cx="34440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Positive Class: Pedestrians</a:t>
            </a:r>
          </a:p>
        </p:txBody>
      </p:sp>
    </p:spTree>
    <p:extLst>
      <p:ext uri="{BB962C8B-B14F-4D97-AF65-F5344CB8AC3E}">
        <p14:creationId xmlns:p14="http://schemas.microsoft.com/office/powerpoint/2010/main" val="42866779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FA03853-A935-D745-83B0-E5A823EC18AF}"/>
              </a:ext>
            </a:extLst>
          </p:cNvPr>
          <p:cNvSpPr txBox="1"/>
          <p:nvPr/>
        </p:nvSpPr>
        <p:spPr>
          <a:xfrm>
            <a:off x="127000" y="259628"/>
            <a:ext cx="55649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Construction of the Dataset: Negative Class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C341DB3-1C98-224B-8D1C-CB1B41E2DD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5300" y="1720849"/>
            <a:ext cx="5270500" cy="3986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7490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FA03853-A935-D745-83B0-E5A823EC18AF}"/>
              </a:ext>
            </a:extLst>
          </p:cNvPr>
          <p:cNvSpPr txBox="1"/>
          <p:nvPr/>
        </p:nvSpPr>
        <p:spPr>
          <a:xfrm>
            <a:off x="127000" y="259628"/>
            <a:ext cx="55649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Construction of the Dataset: Negative Class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C341DB3-1C98-224B-8D1C-CB1B41E2DD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5300" y="1720849"/>
            <a:ext cx="5270500" cy="398644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5F63E00-F82F-DD4A-8F11-FE9CE5893D57}"/>
              </a:ext>
            </a:extLst>
          </p:cNvPr>
          <p:cNvSpPr/>
          <p:nvPr/>
        </p:nvSpPr>
        <p:spPr>
          <a:xfrm>
            <a:off x="3937000" y="2095500"/>
            <a:ext cx="862138" cy="23622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A560C68-5018-C245-BD91-570D89B78E61}"/>
              </a:ext>
            </a:extLst>
          </p:cNvPr>
          <p:cNvSpPr/>
          <p:nvPr/>
        </p:nvSpPr>
        <p:spPr>
          <a:xfrm>
            <a:off x="4089400" y="2247900"/>
            <a:ext cx="862138" cy="23622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9530086-3ABC-2643-9964-A68D43ED2260}"/>
              </a:ext>
            </a:extLst>
          </p:cNvPr>
          <p:cNvSpPr/>
          <p:nvPr/>
        </p:nvSpPr>
        <p:spPr>
          <a:xfrm>
            <a:off x="4241800" y="2400300"/>
            <a:ext cx="862138" cy="23622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B766E2D-27EB-CC46-BD34-D725F0980534}"/>
              </a:ext>
            </a:extLst>
          </p:cNvPr>
          <p:cNvSpPr/>
          <p:nvPr/>
        </p:nvSpPr>
        <p:spPr>
          <a:xfrm>
            <a:off x="4394200" y="2552700"/>
            <a:ext cx="862138" cy="23622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B2AD241-D48E-9E4D-9908-C5B5CE17DC63}"/>
              </a:ext>
            </a:extLst>
          </p:cNvPr>
          <p:cNvSpPr/>
          <p:nvPr/>
        </p:nvSpPr>
        <p:spPr>
          <a:xfrm>
            <a:off x="4546600" y="2705100"/>
            <a:ext cx="862138" cy="23622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E0FD93A-7B9E-284B-B993-09A3D9C0DA04}"/>
              </a:ext>
            </a:extLst>
          </p:cNvPr>
          <p:cNvSpPr/>
          <p:nvPr/>
        </p:nvSpPr>
        <p:spPr>
          <a:xfrm>
            <a:off x="3048731" y="2197100"/>
            <a:ext cx="862138" cy="23622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4E26DDB-3CB5-7C42-BC2B-5D44912F6384}"/>
              </a:ext>
            </a:extLst>
          </p:cNvPr>
          <p:cNvSpPr/>
          <p:nvPr/>
        </p:nvSpPr>
        <p:spPr>
          <a:xfrm>
            <a:off x="3201131" y="2349500"/>
            <a:ext cx="862138" cy="23622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9AEEE9F-6535-D244-923E-214BD8E9F46D}"/>
              </a:ext>
            </a:extLst>
          </p:cNvPr>
          <p:cNvSpPr/>
          <p:nvPr/>
        </p:nvSpPr>
        <p:spPr>
          <a:xfrm>
            <a:off x="3353531" y="2501900"/>
            <a:ext cx="862138" cy="23622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22C016C-C79B-704F-A7D4-329B2418F4E0}"/>
              </a:ext>
            </a:extLst>
          </p:cNvPr>
          <p:cNvSpPr/>
          <p:nvPr/>
        </p:nvSpPr>
        <p:spPr>
          <a:xfrm>
            <a:off x="3505931" y="2654300"/>
            <a:ext cx="862138" cy="23622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7E987EB-52B6-C84D-8983-1E6662A2D049}"/>
              </a:ext>
            </a:extLst>
          </p:cNvPr>
          <p:cNvSpPr/>
          <p:nvPr/>
        </p:nvSpPr>
        <p:spPr>
          <a:xfrm>
            <a:off x="3658331" y="2806700"/>
            <a:ext cx="862138" cy="23622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11FFF23-2ABE-6D4B-8289-8152EEB58240}"/>
              </a:ext>
            </a:extLst>
          </p:cNvPr>
          <p:cNvSpPr/>
          <p:nvPr/>
        </p:nvSpPr>
        <p:spPr>
          <a:xfrm>
            <a:off x="5549169" y="2197100"/>
            <a:ext cx="862138" cy="23622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1C8BB21-3E32-F345-883F-B029381B5CE3}"/>
              </a:ext>
            </a:extLst>
          </p:cNvPr>
          <p:cNvSpPr/>
          <p:nvPr/>
        </p:nvSpPr>
        <p:spPr>
          <a:xfrm>
            <a:off x="5701569" y="2349500"/>
            <a:ext cx="862138" cy="23622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2330DAD-B9B5-A549-AEF6-F5FF0EC74CE5}"/>
              </a:ext>
            </a:extLst>
          </p:cNvPr>
          <p:cNvSpPr/>
          <p:nvPr/>
        </p:nvSpPr>
        <p:spPr>
          <a:xfrm>
            <a:off x="5853969" y="2501900"/>
            <a:ext cx="862138" cy="23622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6E4B9B6-3EAA-B441-A535-5AEE2B5350C9}"/>
              </a:ext>
            </a:extLst>
          </p:cNvPr>
          <p:cNvSpPr/>
          <p:nvPr/>
        </p:nvSpPr>
        <p:spPr>
          <a:xfrm>
            <a:off x="4508500" y="2146300"/>
            <a:ext cx="862138" cy="23622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163A0E3-ADF4-AF49-944D-26612AED31EE}"/>
              </a:ext>
            </a:extLst>
          </p:cNvPr>
          <p:cNvSpPr/>
          <p:nvPr/>
        </p:nvSpPr>
        <p:spPr>
          <a:xfrm>
            <a:off x="4660900" y="2298700"/>
            <a:ext cx="862138" cy="23622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5514644-F38A-6745-B91C-8C2D88521D4C}"/>
              </a:ext>
            </a:extLst>
          </p:cNvPr>
          <p:cNvSpPr/>
          <p:nvPr/>
        </p:nvSpPr>
        <p:spPr>
          <a:xfrm>
            <a:off x="4813300" y="2451100"/>
            <a:ext cx="862138" cy="23622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C7B290D-063D-CA42-BCE7-1A782E4C86C1}"/>
              </a:ext>
            </a:extLst>
          </p:cNvPr>
          <p:cNvSpPr/>
          <p:nvPr/>
        </p:nvSpPr>
        <p:spPr>
          <a:xfrm>
            <a:off x="4965700" y="2603500"/>
            <a:ext cx="862138" cy="23622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0BAA452-10CF-404B-8F8A-31A13302C923}"/>
              </a:ext>
            </a:extLst>
          </p:cNvPr>
          <p:cNvSpPr/>
          <p:nvPr/>
        </p:nvSpPr>
        <p:spPr>
          <a:xfrm>
            <a:off x="2995738" y="2338155"/>
            <a:ext cx="862138" cy="23622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0E7ACF6-8830-8446-B566-35ED34F4B51C}"/>
              </a:ext>
            </a:extLst>
          </p:cNvPr>
          <p:cNvSpPr/>
          <p:nvPr/>
        </p:nvSpPr>
        <p:spPr>
          <a:xfrm>
            <a:off x="3148138" y="2490555"/>
            <a:ext cx="862138" cy="23622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A6B389B-3CDE-2040-8B30-C637CD7157F5}"/>
              </a:ext>
            </a:extLst>
          </p:cNvPr>
          <p:cNvSpPr/>
          <p:nvPr/>
        </p:nvSpPr>
        <p:spPr>
          <a:xfrm>
            <a:off x="3300538" y="2642955"/>
            <a:ext cx="862138" cy="23622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8809BBC-16B2-0547-8282-733E1EC64558}"/>
              </a:ext>
            </a:extLst>
          </p:cNvPr>
          <p:cNvSpPr/>
          <p:nvPr/>
        </p:nvSpPr>
        <p:spPr>
          <a:xfrm>
            <a:off x="1955069" y="2287355"/>
            <a:ext cx="862138" cy="23622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2BC25DF-3C7F-8D41-9179-CD3AE38FE66C}"/>
              </a:ext>
            </a:extLst>
          </p:cNvPr>
          <p:cNvSpPr/>
          <p:nvPr/>
        </p:nvSpPr>
        <p:spPr>
          <a:xfrm>
            <a:off x="2107469" y="2439755"/>
            <a:ext cx="862138" cy="23622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293FDC5-91F3-A44D-B880-F11336179339}"/>
              </a:ext>
            </a:extLst>
          </p:cNvPr>
          <p:cNvSpPr/>
          <p:nvPr/>
        </p:nvSpPr>
        <p:spPr>
          <a:xfrm>
            <a:off x="2259869" y="2592155"/>
            <a:ext cx="862138" cy="23622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28231C6-28E2-1747-A90B-38EAE46BBC34}"/>
              </a:ext>
            </a:extLst>
          </p:cNvPr>
          <p:cNvSpPr/>
          <p:nvPr/>
        </p:nvSpPr>
        <p:spPr>
          <a:xfrm>
            <a:off x="2412269" y="2744555"/>
            <a:ext cx="862138" cy="23622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4256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7F50C2A-A4FF-FB48-A341-28C81981A2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25466"/>
            <a:ext cx="9144000" cy="540706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09110FD-AD13-B240-990D-6CFAA3EB8BBB}"/>
              </a:ext>
            </a:extLst>
          </p:cNvPr>
          <p:cNvSpPr txBox="1"/>
          <p:nvPr/>
        </p:nvSpPr>
        <p:spPr>
          <a:xfrm>
            <a:off x="127000" y="259628"/>
            <a:ext cx="40298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Negative Class: No-Pedestrians</a:t>
            </a:r>
          </a:p>
        </p:txBody>
      </p:sp>
    </p:spTree>
    <p:extLst>
      <p:ext uri="{BB962C8B-B14F-4D97-AF65-F5344CB8AC3E}">
        <p14:creationId xmlns:p14="http://schemas.microsoft.com/office/powerpoint/2010/main" val="40534205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406CF67-8AD5-A443-ACDC-71735326C5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0" y="603250"/>
            <a:ext cx="8572500" cy="5651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1F8EB7B-2115-C045-BB6F-5E2F43D460A8}"/>
              </a:ext>
            </a:extLst>
          </p:cNvPr>
          <p:cNvSpPr txBox="1"/>
          <p:nvPr/>
        </p:nvSpPr>
        <p:spPr>
          <a:xfrm>
            <a:off x="285750" y="6438900"/>
            <a:ext cx="62405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https://www.learnopencv.com/histogram-of-oriented-gradients/</a:t>
            </a:r>
            <a:r>
              <a:rPr lang="en-US" dirty="0"/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CD44CE5-D149-E64B-9452-A5E982C07E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4467" y="850900"/>
            <a:ext cx="2308957" cy="44196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EF4ABF9-111C-614B-8E2D-BC1C2F60509B}"/>
              </a:ext>
            </a:extLst>
          </p:cNvPr>
          <p:cNvSpPr txBox="1"/>
          <p:nvPr/>
        </p:nvSpPr>
        <p:spPr>
          <a:xfrm>
            <a:off x="3335507" y="188267"/>
            <a:ext cx="24729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Feature Extraction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B1F2401-871E-C349-80B9-779F80A6CB79}"/>
              </a:ext>
            </a:extLst>
          </p:cNvPr>
          <p:cNvSpPr txBox="1"/>
          <p:nvPr/>
        </p:nvSpPr>
        <p:spPr>
          <a:xfrm>
            <a:off x="6287026" y="167294"/>
            <a:ext cx="15755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Descriptor</a:t>
            </a:r>
          </a:p>
          <a:p>
            <a:pPr algn="ctr"/>
            <a:r>
              <a:rPr lang="en-US" dirty="0">
                <a:solidFill>
                  <a:schemeClr val="tx2"/>
                </a:solidFill>
              </a:rPr>
              <a:t>3780 elements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7A70E4-F44F-9D43-855B-C2AF2D1073F3}"/>
              </a:ext>
            </a:extLst>
          </p:cNvPr>
          <p:cNvSpPr txBox="1"/>
          <p:nvPr/>
        </p:nvSpPr>
        <p:spPr>
          <a:xfrm>
            <a:off x="872551" y="139132"/>
            <a:ext cx="18761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Image: </a:t>
            </a:r>
          </a:p>
          <a:p>
            <a:pPr algn="ctr"/>
            <a:r>
              <a:rPr lang="en-US" dirty="0">
                <a:solidFill>
                  <a:schemeClr val="tx2"/>
                </a:solidFill>
              </a:rPr>
              <a:t>128 x 64 x 3 pixels</a:t>
            </a:r>
          </a:p>
        </p:txBody>
      </p:sp>
    </p:spTree>
    <p:extLst>
      <p:ext uri="{BB962C8B-B14F-4D97-AF65-F5344CB8AC3E}">
        <p14:creationId xmlns:p14="http://schemas.microsoft.com/office/powerpoint/2010/main" val="3657754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DC7885E-B5C9-4042-B825-18A610D6C677}"/>
              </a:ext>
            </a:extLst>
          </p:cNvPr>
          <p:cNvSpPr txBox="1"/>
          <p:nvPr/>
        </p:nvSpPr>
        <p:spPr>
          <a:xfrm>
            <a:off x="127000" y="259628"/>
            <a:ext cx="2949975" cy="461665"/>
          </a:xfrm>
          <a:prstGeom prst="rect">
            <a:avLst/>
          </a:prstGeom>
          <a:solidFill>
            <a:srgbClr val="00B0F0"/>
          </a:solidFill>
        </p:spPr>
        <p:txBody>
          <a:bodyPr wrap="none" rtlCol="0">
            <a:spAutoFit/>
          </a:bodyPr>
          <a:lstStyle/>
          <a:p>
            <a:r>
              <a:rPr lang="en-US" sz="2400" dirty="0"/>
              <a:t>Dataset: Positive Class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22AA51F-6FFE-3047-B31C-E4DB8129B4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5200" y="721293"/>
            <a:ext cx="6616700" cy="5814676"/>
          </a:xfrm>
          <a:prstGeom prst="rect">
            <a:avLst/>
          </a:prstGeom>
          <a:ln w="53975">
            <a:solidFill>
              <a:srgbClr val="00B0F0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3046F6C-83F1-1140-B1BC-5703E314668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-88900" y="2616200"/>
            <a:ext cx="2463800" cy="1422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95A5F5D-2819-764C-93D7-DFEB623B57EE}"/>
              </a:ext>
            </a:extLst>
          </p:cNvPr>
          <p:cNvSpPr txBox="1"/>
          <p:nvPr/>
        </p:nvSpPr>
        <p:spPr>
          <a:xfrm>
            <a:off x="507634" y="3276600"/>
            <a:ext cx="1270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Pedestrians</a:t>
            </a:r>
          </a:p>
        </p:txBody>
      </p:sp>
    </p:spTree>
    <p:extLst>
      <p:ext uri="{BB962C8B-B14F-4D97-AF65-F5344CB8AC3E}">
        <p14:creationId xmlns:p14="http://schemas.microsoft.com/office/powerpoint/2010/main" val="374677405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DC7885E-B5C9-4042-B825-18A610D6C677}"/>
              </a:ext>
            </a:extLst>
          </p:cNvPr>
          <p:cNvSpPr txBox="1"/>
          <p:nvPr/>
        </p:nvSpPr>
        <p:spPr>
          <a:xfrm>
            <a:off x="127000" y="259628"/>
            <a:ext cx="3080587" cy="461665"/>
          </a:xfrm>
          <a:prstGeom prst="rect">
            <a:avLst/>
          </a:prstGeom>
          <a:solidFill>
            <a:srgbClr val="7030A0"/>
          </a:solidFill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Dataset: Negative Class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D0439BE-03BE-3E41-828A-3074F44F13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4400" y="743672"/>
            <a:ext cx="6825044" cy="5720628"/>
          </a:xfrm>
          <a:prstGeom prst="rect">
            <a:avLst/>
          </a:prstGeom>
          <a:ln w="53975">
            <a:solidFill>
              <a:srgbClr val="7030A0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BE6D017-0C05-DE4B-B78F-93F70739DE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8900" y="2616200"/>
            <a:ext cx="2463800" cy="1422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3511DD4-9F21-DB41-9B6E-3A175C8E2A0B}"/>
              </a:ext>
            </a:extLst>
          </p:cNvPr>
          <p:cNvSpPr txBox="1"/>
          <p:nvPr/>
        </p:nvSpPr>
        <p:spPr>
          <a:xfrm>
            <a:off x="507634" y="3105834"/>
            <a:ext cx="12707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No-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Pedestrians</a:t>
            </a:r>
          </a:p>
        </p:txBody>
      </p:sp>
    </p:spTree>
    <p:extLst>
      <p:ext uri="{BB962C8B-B14F-4D97-AF65-F5344CB8AC3E}">
        <p14:creationId xmlns:p14="http://schemas.microsoft.com/office/powerpoint/2010/main" val="85547187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D494237-545A-9249-BB49-36B993CF57E4}"/>
              </a:ext>
            </a:extLst>
          </p:cNvPr>
          <p:cNvSpPr/>
          <p:nvPr/>
        </p:nvSpPr>
        <p:spPr>
          <a:xfrm>
            <a:off x="3670300" y="3098800"/>
            <a:ext cx="2616200" cy="11938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4E78BCA-F4D8-B147-B792-AA9E5DFFE4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3429000"/>
            <a:ext cx="2463800" cy="1422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97E4F27-E817-D045-A882-D1A49970226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14400" y="2438400"/>
            <a:ext cx="2463800" cy="1422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B7C214A-9411-2841-8D22-0D5B7A758150}"/>
              </a:ext>
            </a:extLst>
          </p:cNvPr>
          <p:cNvSpPr txBox="1"/>
          <p:nvPr/>
        </p:nvSpPr>
        <p:spPr>
          <a:xfrm>
            <a:off x="3886200" y="3251200"/>
            <a:ext cx="211307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Design of the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</a:rPr>
              <a:t>Classifier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8128791-D850-2245-A585-C8BC887A6075}"/>
              </a:ext>
            </a:extLst>
          </p:cNvPr>
          <p:cNvCxnSpPr>
            <a:endCxn id="9" idx="1"/>
          </p:cNvCxnSpPr>
          <p:nvPr/>
        </p:nvCxnSpPr>
        <p:spPr>
          <a:xfrm flipV="1">
            <a:off x="3289300" y="3695700"/>
            <a:ext cx="3810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C828298-4029-FA41-8787-50D97BBF3CC1}"/>
              </a:ext>
            </a:extLst>
          </p:cNvPr>
          <p:cNvCxnSpPr/>
          <p:nvPr/>
        </p:nvCxnSpPr>
        <p:spPr>
          <a:xfrm flipV="1">
            <a:off x="6286500" y="3695700"/>
            <a:ext cx="3810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BEA9B85-1E35-A346-A7E3-C481BC24D167}"/>
              </a:ext>
            </a:extLst>
          </p:cNvPr>
          <p:cNvSpPr txBox="1"/>
          <p:nvPr/>
        </p:nvSpPr>
        <p:spPr>
          <a:xfrm>
            <a:off x="6667500" y="3372534"/>
            <a:ext cx="9334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Trained </a:t>
            </a:r>
          </a:p>
          <a:p>
            <a:pPr algn="ctr"/>
            <a:r>
              <a:rPr lang="en-US" dirty="0"/>
              <a:t>Model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1C5D958-B048-204C-924F-17FA8C05E00D}"/>
              </a:ext>
            </a:extLst>
          </p:cNvPr>
          <p:cNvSpPr txBox="1"/>
          <p:nvPr/>
        </p:nvSpPr>
        <p:spPr>
          <a:xfrm>
            <a:off x="3985012" y="1356667"/>
            <a:ext cx="11739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Training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3F1AECD-F6F9-994B-B546-9D0F203969A1}"/>
              </a:ext>
            </a:extLst>
          </p:cNvPr>
          <p:cNvSpPr txBox="1"/>
          <p:nvPr/>
        </p:nvSpPr>
        <p:spPr>
          <a:xfrm>
            <a:off x="1622812" y="4976167"/>
            <a:ext cx="11397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Dataset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51A0794-7AB7-C84E-8B51-FD1BF2780AC2}"/>
              </a:ext>
            </a:extLst>
          </p:cNvPr>
          <p:cNvSpPr txBox="1"/>
          <p:nvPr/>
        </p:nvSpPr>
        <p:spPr>
          <a:xfrm>
            <a:off x="1557314" y="3156465"/>
            <a:ext cx="1270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Pedestrians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1B09019-5C6A-9147-BB17-4427C703FCF2}"/>
              </a:ext>
            </a:extLst>
          </p:cNvPr>
          <p:cNvSpPr txBox="1"/>
          <p:nvPr/>
        </p:nvSpPr>
        <p:spPr>
          <a:xfrm>
            <a:off x="1477651" y="4021097"/>
            <a:ext cx="12707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No-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Pedestrians</a:t>
            </a:r>
          </a:p>
        </p:txBody>
      </p:sp>
    </p:spTree>
    <p:extLst>
      <p:ext uri="{BB962C8B-B14F-4D97-AF65-F5344CB8AC3E}">
        <p14:creationId xmlns:p14="http://schemas.microsoft.com/office/powerpoint/2010/main" val="37146724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B07242-64DC-9E42-BAED-55480251EC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0256" y="774700"/>
            <a:ext cx="2324100" cy="4622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73A1FA2-1B3E-2B4B-8B72-B37B8E4C63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744" y="774700"/>
            <a:ext cx="2362200" cy="459740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2ECE36F-217A-3448-8BD7-1B6F2B0FD731}"/>
              </a:ext>
            </a:extLst>
          </p:cNvPr>
          <p:cNvCxnSpPr>
            <a:cxnSpLocks/>
          </p:cNvCxnSpPr>
          <p:nvPr/>
        </p:nvCxnSpPr>
        <p:spPr>
          <a:xfrm>
            <a:off x="2926444" y="3073400"/>
            <a:ext cx="693056" cy="0"/>
          </a:xfrm>
          <a:prstGeom prst="straightConnector1">
            <a:avLst/>
          </a:prstGeom>
          <a:ln w="1460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6F24C4A-0236-304E-8DED-9B34ED48CFEB}"/>
              </a:ext>
            </a:extLst>
          </p:cNvPr>
          <p:cNvCxnSpPr>
            <a:cxnSpLocks/>
          </p:cNvCxnSpPr>
          <p:nvPr/>
        </p:nvCxnSpPr>
        <p:spPr>
          <a:xfrm>
            <a:off x="6172200" y="3073400"/>
            <a:ext cx="693056" cy="0"/>
          </a:xfrm>
          <a:prstGeom prst="straightConnector1">
            <a:avLst/>
          </a:prstGeom>
          <a:ln w="1460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0B68250-A216-F446-A29A-B37F24D27125}"/>
              </a:ext>
            </a:extLst>
          </p:cNvPr>
          <p:cNvSpPr txBox="1"/>
          <p:nvPr/>
        </p:nvSpPr>
        <p:spPr>
          <a:xfrm>
            <a:off x="7023100" y="2888734"/>
            <a:ext cx="1180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Pedestrian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384C57D-2C38-244F-9276-AF6E215E3485}"/>
              </a:ext>
            </a:extLst>
          </p:cNvPr>
          <p:cNvSpPr txBox="1"/>
          <p:nvPr/>
        </p:nvSpPr>
        <p:spPr>
          <a:xfrm>
            <a:off x="2322102" y="5664200"/>
            <a:ext cx="53094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Feature Extraction                                Classification</a:t>
            </a:r>
            <a:endParaRPr lang="en-US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Using </a:t>
            </a:r>
            <a:r>
              <a:rPr lang="en-US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HoG</a:t>
            </a:r>
            <a:r>
              <a:rPr lang="en-US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Features                          Using Trained Model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7841502-57BF-9A46-A64B-8DE871FB9F27}"/>
              </a:ext>
            </a:extLst>
          </p:cNvPr>
          <p:cNvCxnSpPr/>
          <p:nvPr/>
        </p:nvCxnSpPr>
        <p:spPr>
          <a:xfrm>
            <a:off x="3272972" y="3403600"/>
            <a:ext cx="0" cy="218440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4801980-1808-CE4E-990C-10E63D14FD4F}"/>
              </a:ext>
            </a:extLst>
          </p:cNvPr>
          <p:cNvCxnSpPr/>
          <p:nvPr/>
        </p:nvCxnSpPr>
        <p:spPr>
          <a:xfrm>
            <a:off x="6447972" y="3403600"/>
            <a:ext cx="0" cy="218440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425E9978-C009-1C40-9897-2851EA7E04F9}"/>
              </a:ext>
            </a:extLst>
          </p:cNvPr>
          <p:cNvSpPr txBox="1"/>
          <p:nvPr/>
        </p:nvSpPr>
        <p:spPr>
          <a:xfrm>
            <a:off x="667382" y="128369"/>
            <a:ext cx="18761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Image: </a:t>
            </a:r>
          </a:p>
          <a:p>
            <a:pPr algn="ctr"/>
            <a:r>
              <a:rPr lang="en-US" dirty="0">
                <a:solidFill>
                  <a:schemeClr val="tx2"/>
                </a:solidFill>
              </a:rPr>
              <a:t>128 x 64 x 3 pixels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B01BF87-BC63-F447-81B0-21D8F49840D0}"/>
              </a:ext>
            </a:extLst>
          </p:cNvPr>
          <p:cNvSpPr txBox="1"/>
          <p:nvPr/>
        </p:nvSpPr>
        <p:spPr>
          <a:xfrm>
            <a:off x="4064526" y="90269"/>
            <a:ext cx="15755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Descriptor</a:t>
            </a:r>
          </a:p>
          <a:p>
            <a:pPr algn="ctr"/>
            <a:r>
              <a:rPr lang="en-US" dirty="0">
                <a:solidFill>
                  <a:schemeClr val="tx2"/>
                </a:solidFill>
              </a:rPr>
              <a:t>3780 elements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332D871-6308-3A4A-B767-C5520477926C}"/>
              </a:ext>
            </a:extLst>
          </p:cNvPr>
          <p:cNvSpPr txBox="1"/>
          <p:nvPr/>
        </p:nvSpPr>
        <p:spPr>
          <a:xfrm>
            <a:off x="7127711" y="2096353"/>
            <a:ext cx="9717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Output: </a:t>
            </a:r>
          </a:p>
          <a:p>
            <a:pPr algn="ctr"/>
            <a:r>
              <a:rPr lang="en-US" dirty="0">
                <a:solidFill>
                  <a:schemeClr val="tx2"/>
                </a:solidFill>
              </a:rPr>
              <a:t>0 / 1</a:t>
            </a:r>
          </a:p>
        </p:txBody>
      </p:sp>
    </p:spTree>
    <p:extLst>
      <p:ext uri="{BB962C8B-B14F-4D97-AF65-F5344CB8AC3E}">
        <p14:creationId xmlns:p14="http://schemas.microsoft.com/office/powerpoint/2010/main" val="31716611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994" y="15479"/>
            <a:ext cx="4966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0000"/>
                </a:solidFill>
                <a:latin typeface="Trebuchet MS"/>
                <a:cs typeface="Trebuchet MS"/>
              </a:rPr>
              <a:t>Histogram of Gradients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25405" y="972318"/>
            <a:ext cx="2925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Trebuchet MS"/>
                <a:cs typeface="Trebuchet MS"/>
              </a:rPr>
              <a:t>G</a:t>
            </a:r>
            <a:r>
              <a:rPr lang="en-US" baseline="-25000" dirty="0" err="1">
                <a:latin typeface="Trebuchet MS"/>
                <a:cs typeface="Trebuchet MS"/>
              </a:rPr>
              <a:t>x</a:t>
            </a:r>
            <a:r>
              <a:rPr lang="en-US" dirty="0">
                <a:latin typeface="Trebuchet MS"/>
                <a:cs typeface="Trebuchet MS"/>
              </a:rPr>
              <a:t>: Gradient in x direction</a:t>
            </a:r>
            <a:endParaRPr lang="en-US" baseline="-25000" dirty="0">
              <a:latin typeface="Trebuchet MS"/>
              <a:cs typeface="Trebuchet MS"/>
            </a:endParaRPr>
          </a:p>
        </p:txBody>
      </p:sp>
      <p:pic>
        <p:nvPicPr>
          <p:cNvPr id="18" name="Picture 17" descr="Screen Shot 2014-10-09 at 10.32.13 PM.png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405" y="4072307"/>
            <a:ext cx="3383999" cy="2268000"/>
          </a:xfrm>
          <a:prstGeom prst="rect">
            <a:avLst/>
          </a:prstGeom>
        </p:spPr>
      </p:pic>
      <p:pic>
        <p:nvPicPr>
          <p:cNvPr id="19" name="Picture 18" descr="Screen Shot 2014-10-09 at 10.31.57 PM.png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405" y="1341755"/>
            <a:ext cx="3383999" cy="2268000"/>
          </a:xfrm>
          <a:prstGeom prst="rect">
            <a:avLst/>
          </a:prstGeom>
        </p:spPr>
      </p:pic>
      <p:grpSp>
        <p:nvGrpSpPr>
          <p:cNvPr id="33" name="Group 32"/>
          <p:cNvGrpSpPr/>
          <p:nvPr/>
        </p:nvGrpSpPr>
        <p:grpSpPr>
          <a:xfrm>
            <a:off x="4009404" y="2612929"/>
            <a:ext cx="4643289" cy="2666526"/>
            <a:chOff x="4009404" y="2612929"/>
            <a:chExt cx="4643289" cy="2666526"/>
          </a:xfrm>
        </p:grpSpPr>
        <p:sp>
          <p:nvSpPr>
            <p:cNvPr id="21" name="Rectangle 20"/>
            <p:cNvSpPr/>
            <p:nvPr/>
          </p:nvSpPr>
          <p:spPr>
            <a:xfrm>
              <a:off x="5003335" y="4035481"/>
              <a:ext cx="2504843" cy="844724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Trebuchet MS"/>
                  <a:cs typeface="Trebuchet MS"/>
                </a:rPr>
                <a:t>Angle</a:t>
              </a:r>
            </a:p>
          </p:txBody>
        </p:sp>
        <p:cxnSp>
          <p:nvCxnSpPr>
            <p:cNvPr id="23" name="Straight Arrow Connector 22"/>
            <p:cNvCxnSpPr>
              <a:stCxn id="18" idx="3"/>
              <a:endCxn id="21" idx="1"/>
            </p:cNvCxnSpPr>
            <p:nvPr/>
          </p:nvCxnSpPr>
          <p:spPr>
            <a:xfrm flipV="1">
              <a:off x="4009404" y="4457843"/>
              <a:ext cx="993931" cy="748464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>
              <a:off x="7490538" y="4457843"/>
              <a:ext cx="77614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6767366" y="4263792"/>
              <a:ext cx="1885327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dirty="0">
                  <a:latin typeface="Trebuchet MS"/>
                  <a:cs typeface="Trebuchet MS"/>
                </a:rPr>
                <a:t>A</a:t>
              </a:r>
            </a:p>
            <a:p>
              <a:pPr algn="r"/>
              <a:endParaRPr lang="en-US" baseline="-25000" dirty="0">
                <a:latin typeface="Trebuchet MS"/>
                <a:cs typeface="Trebuchet MS"/>
              </a:endParaRPr>
            </a:p>
            <a:p>
              <a:pPr algn="r"/>
              <a:endParaRPr lang="en-US" baseline="-25000" dirty="0">
                <a:latin typeface="Trebuchet MS"/>
                <a:cs typeface="Trebuchet MS"/>
              </a:endParaRPr>
            </a:p>
            <a:p>
              <a:pPr algn="r"/>
              <a:r>
                <a:rPr lang="en-US" dirty="0">
                  <a:latin typeface="Trebuchet MS"/>
                  <a:cs typeface="Trebuchet MS"/>
                </a:rPr>
                <a:t>= </a:t>
              </a:r>
              <a:r>
                <a:rPr lang="en-US" dirty="0" err="1">
                  <a:latin typeface="Trebuchet MS"/>
                  <a:cs typeface="Trebuchet MS"/>
                </a:rPr>
                <a:t>arctan</a:t>
              </a:r>
              <a:r>
                <a:rPr lang="en-US" dirty="0">
                  <a:latin typeface="Trebuchet MS"/>
                  <a:cs typeface="Trebuchet MS"/>
                </a:rPr>
                <a:t>(</a:t>
              </a:r>
              <a:r>
                <a:rPr lang="en-US" dirty="0" err="1">
                  <a:latin typeface="Trebuchet MS"/>
                  <a:cs typeface="Trebuchet MS"/>
                </a:rPr>
                <a:t>Gy</a:t>
              </a:r>
              <a:r>
                <a:rPr lang="en-US" dirty="0">
                  <a:latin typeface="Trebuchet MS"/>
                  <a:cs typeface="Trebuchet MS"/>
                </a:rPr>
                <a:t>/</a:t>
              </a:r>
              <a:r>
                <a:rPr lang="en-US" dirty="0" err="1">
                  <a:latin typeface="Trebuchet MS"/>
                  <a:cs typeface="Trebuchet MS"/>
                </a:rPr>
                <a:t>G</a:t>
              </a:r>
              <a:r>
                <a:rPr lang="en-US" baseline="-25000" dirty="0" err="1">
                  <a:latin typeface="Trebuchet MS"/>
                  <a:cs typeface="Trebuchet MS"/>
                </a:rPr>
                <a:t>x</a:t>
              </a:r>
              <a:r>
                <a:rPr lang="en-US" dirty="0">
                  <a:latin typeface="Trebuchet MS"/>
                  <a:cs typeface="Trebuchet MS"/>
                </a:rPr>
                <a:t>)</a:t>
              </a:r>
            </a:p>
          </p:txBody>
        </p:sp>
        <p:cxnSp>
          <p:nvCxnSpPr>
            <p:cNvPr id="28" name="Straight Arrow Connector 27"/>
            <p:cNvCxnSpPr>
              <a:endCxn id="21" idx="1"/>
            </p:cNvCxnSpPr>
            <p:nvPr/>
          </p:nvCxnSpPr>
          <p:spPr>
            <a:xfrm>
              <a:off x="4009404" y="2612929"/>
              <a:ext cx="993931" cy="1844914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4009404" y="2612929"/>
            <a:ext cx="4642401" cy="2593378"/>
            <a:chOff x="4009404" y="2612929"/>
            <a:chExt cx="4642401" cy="2593378"/>
          </a:xfrm>
        </p:grpSpPr>
        <p:sp>
          <p:nvSpPr>
            <p:cNvPr id="20" name="Rectangle 19"/>
            <p:cNvSpPr/>
            <p:nvPr/>
          </p:nvSpPr>
          <p:spPr>
            <a:xfrm>
              <a:off x="4992055" y="2612929"/>
              <a:ext cx="2504843" cy="844724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Trebuchet MS"/>
                  <a:cs typeface="Trebuchet MS"/>
                </a:rPr>
                <a:t>Magnitude</a:t>
              </a:r>
            </a:p>
          </p:txBody>
        </p:sp>
        <p:cxnSp>
          <p:nvCxnSpPr>
            <p:cNvPr id="22" name="Straight Arrow Connector 21"/>
            <p:cNvCxnSpPr/>
            <p:nvPr/>
          </p:nvCxnSpPr>
          <p:spPr>
            <a:xfrm>
              <a:off x="4009404" y="2612929"/>
              <a:ext cx="982651" cy="52718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>
              <a:stCxn id="20" idx="3"/>
            </p:cNvCxnSpPr>
            <p:nvPr/>
          </p:nvCxnSpPr>
          <p:spPr>
            <a:xfrm>
              <a:off x="7496898" y="3035291"/>
              <a:ext cx="77614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/>
            <p:cNvSpPr txBox="1"/>
            <p:nvPr/>
          </p:nvSpPr>
          <p:spPr>
            <a:xfrm>
              <a:off x="6584611" y="2856920"/>
              <a:ext cx="2067194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latin typeface="Trebuchet MS"/>
                  <a:cs typeface="Trebuchet MS"/>
                </a:rPr>
                <a:t>R</a:t>
              </a:r>
            </a:p>
            <a:p>
              <a:pPr algn="r"/>
              <a:endParaRPr lang="en-US" sz="800" dirty="0">
                <a:latin typeface="Trebuchet MS"/>
                <a:cs typeface="Trebuchet MS"/>
              </a:endParaRPr>
            </a:p>
            <a:p>
              <a:pPr algn="r"/>
              <a:endParaRPr lang="en-US" baseline="-25000" dirty="0">
                <a:latin typeface="Trebuchet MS"/>
                <a:cs typeface="Trebuchet MS"/>
              </a:endParaRPr>
            </a:p>
            <a:p>
              <a:pPr algn="r"/>
              <a:r>
                <a:rPr lang="en-US" dirty="0">
                  <a:latin typeface="Trebuchet MS"/>
                  <a:cs typeface="Trebuchet MS"/>
                </a:rPr>
                <a:t>= </a:t>
              </a:r>
              <a:r>
                <a:rPr lang="en-US" dirty="0" err="1">
                  <a:latin typeface="Trebuchet MS"/>
                  <a:cs typeface="Trebuchet MS"/>
                </a:rPr>
                <a:t>sqrt</a:t>
              </a:r>
              <a:r>
                <a:rPr lang="en-US" dirty="0">
                  <a:latin typeface="Trebuchet MS"/>
                  <a:cs typeface="Trebuchet MS"/>
                </a:rPr>
                <a:t>(G</a:t>
              </a:r>
              <a:r>
                <a:rPr lang="en-US" baseline="-25000" dirty="0">
                  <a:latin typeface="Trebuchet MS"/>
                  <a:cs typeface="Trebuchet MS"/>
                </a:rPr>
                <a:t>x</a:t>
              </a:r>
              <a:r>
                <a:rPr lang="en-US" baseline="30000" dirty="0">
                  <a:latin typeface="Trebuchet MS"/>
                  <a:cs typeface="Trebuchet MS"/>
                </a:rPr>
                <a:t>2</a:t>
              </a:r>
              <a:r>
                <a:rPr lang="en-US" dirty="0">
                  <a:latin typeface="Trebuchet MS"/>
                  <a:cs typeface="Trebuchet MS"/>
                </a:rPr>
                <a:t>+G</a:t>
              </a:r>
              <a:r>
                <a:rPr lang="en-US" baseline="-25000" dirty="0">
                  <a:latin typeface="Trebuchet MS"/>
                  <a:cs typeface="Trebuchet MS"/>
                </a:rPr>
                <a:t>y</a:t>
              </a:r>
              <a:r>
                <a:rPr lang="en-US" baseline="30000" dirty="0">
                  <a:latin typeface="Trebuchet MS"/>
                  <a:cs typeface="Trebuchet MS"/>
                </a:rPr>
                <a:t>2</a:t>
              </a:r>
              <a:r>
                <a:rPr lang="en-US" dirty="0">
                  <a:latin typeface="Trebuchet MS"/>
                  <a:cs typeface="Trebuchet MS"/>
                </a:rPr>
                <a:t>)</a:t>
              </a:r>
              <a:endParaRPr lang="en-US" baseline="30000" dirty="0">
                <a:latin typeface="Trebuchet MS"/>
                <a:cs typeface="Trebuchet MS"/>
              </a:endParaRPr>
            </a:p>
          </p:txBody>
        </p:sp>
        <p:cxnSp>
          <p:nvCxnSpPr>
            <p:cNvPr id="29" name="Straight Arrow Connector 28"/>
            <p:cNvCxnSpPr>
              <a:stCxn id="18" idx="3"/>
              <a:endCxn id="20" idx="1"/>
            </p:cNvCxnSpPr>
            <p:nvPr/>
          </p:nvCxnSpPr>
          <p:spPr>
            <a:xfrm flipV="1">
              <a:off x="4009404" y="3035291"/>
              <a:ext cx="982651" cy="2171016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TextBox 30"/>
          <p:cNvSpPr txBox="1"/>
          <p:nvPr/>
        </p:nvSpPr>
        <p:spPr>
          <a:xfrm>
            <a:off x="636685" y="3700304"/>
            <a:ext cx="2922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Trebuchet MS"/>
                <a:cs typeface="Trebuchet MS"/>
              </a:rPr>
              <a:t>G</a:t>
            </a:r>
            <a:r>
              <a:rPr lang="en-US" baseline="-25000" dirty="0" err="1">
                <a:latin typeface="Trebuchet MS"/>
                <a:cs typeface="Trebuchet MS"/>
              </a:rPr>
              <a:t>y</a:t>
            </a:r>
            <a:r>
              <a:rPr lang="en-US" dirty="0">
                <a:latin typeface="Trebuchet MS"/>
                <a:cs typeface="Trebuchet MS"/>
              </a:rPr>
              <a:t>: Gradient in y direction</a:t>
            </a:r>
            <a:endParaRPr lang="en-US" baseline="-25000" dirty="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521551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556C7D7-37B8-AB47-B1C6-BDF19A20DE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00" y="381000"/>
            <a:ext cx="8128000" cy="6096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4ECAB59-9009-404B-837E-5E5D355595D6}"/>
              </a:ext>
            </a:extLst>
          </p:cNvPr>
          <p:cNvSpPr txBox="1"/>
          <p:nvPr/>
        </p:nvSpPr>
        <p:spPr>
          <a:xfrm>
            <a:off x="3599458" y="5769114"/>
            <a:ext cx="194508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>
                    <a:lumMod val="65000"/>
                  </a:schemeClr>
                </a:solidFill>
              </a:rPr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347373416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556C7D7-37B8-AB47-B1C6-BDF19A20DE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00" y="381000"/>
            <a:ext cx="8128000" cy="6096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4BC9F62-6560-0B49-A972-77E1ACBD7E65}"/>
              </a:ext>
            </a:extLst>
          </p:cNvPr>
          <p:cNvSpPr/>
          <p:nvPr/>
        </p:nvSpPr>
        <p:spPr>
          <a:xfrm>
            <a:off x="533400" y="368300"/>
            <a:ext cx="660400" cy="13716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6C1ED3-B2C9-C640-AADA-86805C97B44B}"/>
              </a:ext>
            </a:extLst>
          </p:cNvPr>
          <p:cNvSpPr txBox="1"/>
          <p:nvPr/>
        </p:nvSpPr>
        <p:spPr>
          <a:xfrm>
            <a:off x="3599458" y="5769114"/>
            <a:ext cx="194508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>
                    <a:lumMod val="65000"/>
                  </a:schemeClr>
                </a:solidFill>
              </a:rPr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3934065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-3.7037E-6 C 0.31667 -0.01898 0.84792 0.00371 0.80921 0.04213 C 0.77275 0.0801 -0.00625 0.22894 -0.00954 0.27292 C -0.01215 0.31713 0.7849 0.2507 0.78976 0.30486 C 0.79497 0.35857 0.0165 0.5301 0.01875 0.59491 C 0.02292 0.65857 0.41494 0.67338 0.80921 0.69283 " pathEditMode="relative" rAng="0" ptsTypes="AAAA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069" y="3428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556C7D7-37B8-AB47-B1C6-BDF19A20DE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00" y="381000"/>
            <a:ext cx="8128000" cy="6096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9643753-4BEC-7347-AB1D-219E14DD943F}"/>
              </a:ext>
            </a:extLst>
          </p:cNvPr>
          <p:cNvSpPr txBox="1"/>
          <p:nvPr/>
        </p:nvSpPr>
        <p:spPr>
          <a:xfrm>
            <a:off x="3599458" y="5769114"/>
            <a:ext cx="194508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>
                    <a:lumMod val="65000"/>
                  </a:schemeClr>
                </a:solidFill>
              </a:rPr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304754845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556C7D7-37B8-AB47-B1C6-BDF19A20DE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00" y="381000"/>
            <a:ext cx="8128000" cy="6096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4BC9F62-6560-0B49-A972-77E1ACBD7E65}"/>
              </a:ext>
            </a:extLst>
          </p:cNvPr>
          <p:cNvSpPr/>
          <p:nvPr/>
        </p:nvSpPr>
        <p:spPr>
          <a:xfrm>
            <a:off x="533400" y="368300"/>
            <a:ext cx="862138" cy="23622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600841-582C-DC4A-BD15-A39B49401E22}"/>
              </a:ext>
            </a:extLst>
          </p:cNvPr>
          <p:cNvSpPr txBox="1"/>
          <p:nvPr/>
        </p:nvSpPr>
        <p:spPr>
          <a:xfrm>
            <a:off x="3599458" y="5769114"/>
            <a:ext cx="194508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>
                    <a:lumMod val="65000"/>
                  </a:schemeClr>
                </a:solidFill>
              </a:rPr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2120148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0.00023 C 0.3066 -0.01482 0.82031 0.00324 0.78299 0.03356 C 0.74775 0.06365 -0.0059 0.18125 -0.0092 0.2162 C -0.01163 0.25115 0.75955 0.19861 0.76406 0.24143 C 0.76927 0.28402 0.01597 0.41944 0.0184 0.47083 C 0.02222 0.52106 0.40156 0.53287 0.78299 0.54814 " pathEditMode="relative" rAng="0" ptsTypes="AAAA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767" y="271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556C7D7-37B8-AB47-B1C6-BDF19A20DE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00" y="381000"/>
            <a:ext cx="8128000" cy="6096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4BC9F62-6560-0B49-A972-77E1ACBD7E65}"/>
              </a:ext>
            </a:extLst>
          </p:cNvPr>
          <p:cNvSpPr/>
          <p:nvPr/>
        </p:nvSpPr>
        <p:spPr>
          <a:xfrm>
            <a:off x="533400" y="1066800"/>
            <a:ext cx="862138" cy="2362200"/>
          </a:xfrm>
          <a:prstGeom prst="rect">
            <a:avLst/>
          </a:prstGeom>
          <a:noFill/>
          <a:ln w="28575">
            <a:solidFill>
              <a:srgbClr val="00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FCA3A45-5162-E148-AF7E-8934647DFEEC}"/>
              </a:ext>
            </a:extLst>
          </p:cNvPr>
          <p:cNvSpPr txBox="1"/>
          <p:nvPr/>
        </p:nvSpPr>
        <p:spPr>
          <a:xfrm>
            <a:off x="413132" y="3429000"/>
            <a:ext cx="1102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Detection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66DB50-C171-8145-A494-8CE1C18DAC30}"/>
              </a:ext>
            </a:extLst>
          </p:cNvPr>
          <p:cNvSpPr txBox="1"/>
          <p:nvPr/>
        </p:nvSpPr>
        <p:spPr>
          <a:xfrm>
            <a:off x="3599458" y="5769114"/>
            <a:ext cx="194508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>
                    <a:lumMod val="65000"/>
                  </a:schemeClr>
                </a:solidFill>
              </a:rPr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153574194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556C7D7-37B8-AB47-B1C6-BDF19A20DE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00" y="381000"/>
            <a:ext cx="8128000" cy="6096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4BC9F62-6560-0B49-A972-77E1ACBD7E65}"/>
              </a:ext>
            </a:extLst>
          </p:cNvPr>
          <p:cNvSpPr/>
          <p:nvPr/>
        </p:nvSpPr>
        <p:spPr>
          <a:xfrm>
            <a:off x="533400" y="368300"/>
            <a:ext cx="2032000" cy="42291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396D2F-11F1-DB4F-B90C-B65ECEE7D94D}"/>
              </a:ext>
            </a:extLst>
          </p:cNvPr>
          <p:cNvSpPr txBox="1"/>
          <p:nvPr/>
        </p:nvSpPr>
        <p:spPr>
          <a:xfrm>
            <a:off x="3599458" y="5769114"/>
            <a:ext cx="194508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>
                    <a:lumMod val="65000"/>
                  </a:schemeClr>
                </a:solidFill>
              </a:rPr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3197858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34 -0.0007 C 0.25834 -0.0081 0.69219 0.00069 0.66094 0.01597 C 0.63108 0.03102 -0.00555 0.08912 -0.0085 0.10625 C -0.01024 0.12361 0.64115 0.09745 0.64497 0.11875 C 0.64931 0.14004 0.01285 0.20694 0.01511 0.2324 C 0.01823 0.25717 0.33872 0.26319 0.66094 0.27129 " pathEditMode="relative" rAng="0" ptsTypes="AAAA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726" y="1344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556C7D7-37B8-AB47-B1C6-BDF19A20DE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00" y="381000"/>
            <a:ext cx="8128000" cy="6096000"/>
          </a:xfrm>
          <a:prstGeom prst="rect">
            <a:avLst/>
          </a:prstGeom>
          <a:ln>
            <a:solidFill>
              <a:srgbClr val="00FF00"/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FCA3A45-5162-E148-AF7E-8934647DFEEC}"/>
              </a:ext>
            </a:extLst>
          </p:cNvPr>
          <p:cNvSpPr txBox="1"/>
          <p:nvPr/>
        </p:nvSpPr>
        <p:spPr>
          <a:xfrm>
            <a:off x="1556742" y="5581134"/>
            <a:ext cx="1102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Detection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48DCF06-D20E-2943-89D9-764A32278518}"/>
              </a:ext>
            </a:extLst>
          </p:cNvPr>
          <p:cNvSpPr/>
          <p:nvPr/>
        </p:nvSpPr>
        <p:spPr>
          <a:xfrm>
            <a:off x="2692400" y="1499116"/>
            <a:ext cx="2032000" cy="4451350"/>
          </a:xfrm>
          <a:prstGeom prst="rect">
            <a:avLst/>
          </a:prstGeom>
          <a:noFill/>
          <a:ln w="28575">
            <a:solidFill>
              <a:srgbClr val="00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0465406-4F37-4440-819A-88FA895BCCCA}"/>
              </a:ext>
            </a:extLst>
          </p:cNvPr>
          <p:cNvSpPr/>
          <p:nvPr/>
        </p:nvSpPr>
        <p:spPr>
          <a:xfrm>
            <a:off x="4514468" y="1314450"/>
            <a:ext cx="2032000" cy="4451350"/>
          </a:xfrm>
          <a:prstGeom prst="rect">
            <a:avLst/>
          </a:prstGeom>
          <a:noFill/>
          <a:ln w="28575">
            <a:solidFill>
              <a:srgbClr val="00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1EC214-9231-BC4C-9E79-BD0FDE0E9A4C}"/>
              </a:ext>
            </a:extLst>
          </p:cNvPr>
          <p:cNvSpPr txBox="1"/>
          <p:nvPr/>
        </p:nvSpPr>
        <p:spPr>
          <a:xfrm>
            <a:off x="6546468" y="5396468"/>
            <a:ext cx="1102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Detection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A72300-5857-604E-91AB-24AE3851D9BB}"/>
              </a:ext>
            </a:extLst>
          </p:cNvPr>
          <p:cNvSpPr txBox="1"/>
          <p:nvPr/>
        </p:nvSpPr>
        <p:spPr>
          <a:xfrm>
            <a:off x="3599458" y="5769114"/>
            <a:ext cx="194508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>
                    <a:lumMod val="65000"/>
                  </a:schemeClr>
                </a:solidFill>
              </a:rPr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166349328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556C7D7-37B8-AB47-B1C6-BDF19A20DE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00" y="381000"/>
            <a:ext cx="8128000" cy="6096000"/>
          </a:xfrm>
          <a:prstGeom prst="rect">
            <a:avLst/>
          </a:prstGeom>
          <a:ln>
            <a:solidFill>
              <a:srgbClr val="00FF00"/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FCA3A45-5162-E148-AF7E-8934647DFEEC}"/>
              </a:ext>
            </a:extLst>
          </p:cNvPr>
          <p:cNvSpPr txBox="1"/>
          <p:nvPr/>
        </p:nvSpPr>
        <p:spPr>
          <a:xfrm>
            <a:off x="1556742" y="5581134"/>
            <a:ext cx="1102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Detection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48DCF06-D20E-2943-89D9-764A32278518}"/>
              </a:ext>
            </a:extLst>
          </p:cNvPr>
          <p:cNvSpPr/>
          <p:nvPr/>
        </p:nvSpPr>
        <p:spPr>
          <a:xfrm>
            <a:off x="2692400" y="1499116"/>
            <a:ext cx="2032000" cy="4451350"/>
          </a:xfrm>
          <a:prstGeom prst="rect">
            <a:avLst/>
          </a:prstGeom>
          <a:noFill/>
          <a:ln w="28575">
            <a:solidFill>
              <a:srgbClr val="00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0465406-4F37-4440-819A-88FA895BCCCA}"/>
              </a:ext>
            </a:extLst>
          </p:cNvPr>
          <p:cNvSpPr/>
          <p:nvPr/>
        </p:nvSpPr>
        <p:spPr>
          <a:xfrm>
            <a:off x="4514468" y="1314450"/>
            <a:ext cx="2032000" cy="4451350"/>
          </a:xfrm>
          <a:prstGeom prst="rect">
            <a:avLst/>
          </a:prstGeom>
          <a:noFill/>
          <a:ln w="28575">
            <a:solidFill>
              <a:srgbClr val="00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1EC214-9231-BC4C-9E79-BD0FDE0E9A4C}"/>
              </a:ext>
            </a:extLst>
          </p:cNvPr>
          <p:cNvSpPr txBox="1"/>
          <p:nvPr/>
        </p:nvSpPr>
        <p:spPr>
          <a:xfrm>
            <a:off x="6546468" y="5396468"/>
            <a:ext cx="1102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Detection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A72300-5857-604E-91AB-24AE3851D9BB}"/>
              </a:ext>
            </a:extLst>
          </p:cNvPr>
          <p:cNvSpPr txBox="1"/>
          <p:nvPr/>
        </p:nvSpPr>
        <p:spPr>
          <a:xfrm>
            <a:off x="3599458" y="5769114"/>
            <a:ext cx="194508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>
                    <a:lumMod val="65000"/>
                  </a:schemeClr>
                </a:solidFill>
              </a:rPr>
              <a:t>Example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2E85756-F5FE-6045-B5F1-AD651AB01854}"/>
              </a:ext>
            </a:extLst>
          </p:cNvPr>
          <p:cNvSpPr/>
          <p:nvPr/>
        </p:nvSpPr>
        <p:spPr>
          <a:xfrm>
            <a:off x="533400" y="1066800"/>
            <a:ext cx="862138" cy="2362200"/>
          </a:xfrm>
          <a:prstGeom prst="rect">
            <a:avLst/>
          </a:prstGeom>
          <a:noFill/>
          <a:ln w="28575">
            <a:solidFill>
              <a:srgbClr val="00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2154CDB-C777-E644-82E8-992CE9C45E8D}"/>
              </a:ext>
            </a:extLst>
          </p:cNvPr>
          <p:cNvSpPr txBox="1"/>
          <p:nvPr/>
        </p:nvSpPr>
        <p:spPr>
          <a:xfrm>
            <a:off x="413132" y="3429000"/>
            <a:ext cx="1102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Detection</a:t>
            </a:r>
          </a:p>
        </p:txBody>
      </p:sp>
    </p:spTree>
    <p:extLst>
      <p:ext uri="{BB962C8B-B14F-4D97-AF65-F5344CB8AC3E}">
        <p14:creationId xmlns:p14="http://schemas.microsoft.com/office/powerpoint/2010/main" val="1512843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994" y="15479"/>
            <a:ext cx="4966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0000"/>
                </a:solidFill>
                <a:latin typeface="Trebuchet MS"/>
                <a:cs typeface="Trebuchet MS"/>
              </a:rPr>
              <a:t>Histogram of Gradients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25405" y="972318"/>
            <a:ext cx="1538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/>
                <a:cs typeface="Trebuchet MS"/>
              </a:rPr>
              <a:t>R: Magnitude</a:t>
            </a:r>
            <a:endParaRPr lang="en-US" baseline="-25000" dirty="0">
              <a:latin typeface="Trebuchet MS"/>
              <a:cs typeface="Trebuchet M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25405" y="3702975"/>
            <a:ext cx="1034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/>
                <a:cs typeface="Trebuchet MS"/>
              </a:rPr>
              <a:t>A: Angle</a:t>
            </a:r>
            <a:endParaRPr lang="en-US" baseline="-25000" dirty="0">
              <a:latin typeface="Trebuchet MS"/>
              <a:cs typeface="Trebuchet MS"/>
            </a:endParaRPr>
          </a:p>
        </p:txBody>
      </p:sp>
      <p:pic>
        <p:nvPicPr>
          <p:cNvPr id="18" name="Picture 17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405" y="4078307"/>
            <a:ext cx="3383999" cy="2255999"/>
          </a:xfrm>
          <a:prstGeom prst="rect">
            <a:avLst/>
          </a:prstGeom>
        </p:spPr>
      </p:pic>
      <p:pic>
        <p:nvPicPr>
          <p:cNvPr id="19" name="Picture 18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405" y="1353719"/>
            <a:ext cx="3383999" cy="2244071"/>
          </a:xfrm>
          <a:prstGeom prst="rect">
            <a:avLst/>
          </a:prstGeom>
        </p:spPr>
      </p:pic>
      <p:grpSp>
        <p:nvGrpSpPr>
          <p:cNvPr id="45" name="Group 44"/>
          <p:cNvGrpSpPr/>
          <p:nvPr/>
        </p:nvGrpSpPr>
        <p:grpSpPr>
          <a:xfrm>
            <a:off x="4997543" y="1731495"/>
            <a:ext cx="2792802" cy="3386978"/>
            <a:chOff x="4997543" y="1731495"/>
            <a:chExt cx="2792802" cy="3386978"/>
          </a:xfrm>
        </p:grpSpPr>
        <p:sp>
          <p:nvSpPr>
            <p:cNvPr id="30" name="TextBox 29"/>
            <p:cNvSpPr txBox="1"/>
            <p:nvPr/>
          </p:nvSpPr>
          <p:spPr>
            <a:xfrm>
              <a:off x="4997543" y="1731495"/>
              <a:ext cx="27928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rebuchet MS"/>
                  <a:cs typeface="Trebuchet MS"/>
                </a:rPr>
                <a:t>Histogram of 8 directions</a:t>
              </a:r>
              <a:endParaRPr lang="en-US" baseline="-25000" dirty="0">
                <a:latin typeface="Trebuchet MS"/>
                <a:cs typeface="Trebuchet MS"/>
              </a:endParaRPr>
            </a:p>
          </p:txBody>
        </p:sp>
        <p:cxnSp>
          <p:nvCxnSpPr>
            <p:cNvPr id="8" name="Straight Connector 7"/>
            <p:cNvCxnSpPr/>
            <p:nvPr/>
          </p:nvCxnSpPr>
          <p:spPr>
            <a:xfrm flipV="1">
              <a:off x="6309285" y="3054419"/>
              <a:ext cx="0" cy="1727998"/>
            </a:xfrm>
            <a:prstGeom prst="line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5458134" y="3918418"/>
              <a:ext cx="1702301" cy="0"/>
            </a:xfrm>
            <a:prstGeom prst="line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flipV="1">
              <a:off x="5707430" y="3307478"/>
              <a:ext cx="1203709" cy="1221880"/>
            </a:xfrm>
            <a:prstGeom prst="line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5707430" y="3307478"/>
              <a:ext cx="1203709" cy="1221880"/>
            </a:xfrm>
            <a:prstGeom prst="line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Oval 5"/>
            <p:cNvSpPr>
              <a:spLocks noChangeAspect="1"/>
            </p:cNvSpPr>
            <p:nvPr/>
          </p:nvSpPr>
          <p:spPr>
            <a:xfrm>
              <a:off x="6238451" y="3853394"/>
              <a:ext cx="143996" cy="13341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7177690" y="3766968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1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6881618" y="3065324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2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6169876" y="2787880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3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5512519" y="3009216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4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5239528" y="3757755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5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5471737" y="4427894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6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6181315" y="4810696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7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6858314" y="4427894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8</a:t>
              </a:r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4769596" y="5408743"/>
            <a:ext cx="3079219" cy="1245788"/>
            <a:chOff x="5107665" y="5408743"/>
            <a:chExt cx="3079219" cy="1245788"/>
          </a:xfrm>
        </p:grpSpPr>
        <p:cxnSp>
          <p:nvCxnSpPr>
            <p:cNvPr id="49" name="Straight Arrow Connector 48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Rectangle 50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5701904" y="5673696"/>
              <a:ext cx="249296" cy="65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53" name="Rectangle 52"/>
            <p:cNvSpPr/>
            <p:nvPr/>
          </p:nvSpPr>
          <p:spPr>
            <a:xfrm>
              <a:off x="6012562" y="6039152"/>
              <a:ext cx="249296" cy="2831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54" name="Rectangle 53"/>
            <p:cNvSpPr/>
            <p:nvPr/>
          </p:nvSpPr>
          <p:spPr>
            <a:xfrm>
              <a:off x="6320291" y="5554923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55" name="Rectangle 54"/>
            <p:cNvSpPr/>
            <p:nvPr/>
          </p:nvSpPr>
          <p:spPr>
            <a:xfrm>
              <a:off x="6633878" y="5899194"/>
              <a:ext cx="249296" cy="432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56" name="Rectangle 55"/>
            <p:cNvSpPr/>
            <p:nvPr/>
          </p:nvSpPr>
          <p:spPr>
            <a:xfrm>
              <a:off x="6941607" y="5408743"/>
              <a:ext cx="249296" cy="92887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7252265" y="5892970"/>
              <a:ext cx="249296" cy="4355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7559994" y="5561147"/>
              <a:ext cx="249296" cy="7735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5394175" y="6346754"/>
              <a:ext cx="245236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1    2    3    4    5    6    7    8</a:t>
              </a:r>
            </a:p>
          </p:txBody>
        </p:sp>
        <p:cxnSp>
          <p:nvCxnSpPr>
            <p:cNvPr id="47" name="Straight Arrow Connector 46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2" name="Straight Arrow Connector 61"/>
          <p:cNvCxnSpPr>
            <a:stCxn id="6" idx="6"/>
          </p:cNvCxnSpPr>
          <p:nvPr/>
        </p:nvCxnSpPr>
        <p:spPr>
          <a:xfrm flipV="1">
            <a:off x="6382447" y="3918418"/>
            <a:ext cx="790684" cy="1681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7810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sosceles Triangle 1"/>
          <p:cNvSpPr/>
          <p:nvPr/>
        </p:nvSpPr>
        <p:spPr>
          <a:xfrm rot="16200000">
            <a:off x="6343430" y="3501257"/>
            <a:ext cx="791999" cy="842012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rebuchet MS"/>
              <a:cs typeface="Trebuchet M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0994" y="15479"/>
            <a:ext cx="4966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0000"/>
                </a:solidFill>
                <a:latin typeface="Trebuchet MS"/>
                <a:cs typeface="Trebuchet MS"/>
              </a:rPr>
              <a:t>Histogram of Gradients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25405" y="972318"/>
            <a:ext cx="1538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/>
                <a:cs typeface="Trebuchet MS"/>
              </a:rPr>
              <a:t>R: Magnitude</a:t>
            </a:r>
            <a:endParaRPr lang="en-US" baseline="-25000" dirty="0">
              <a:latin typeface="Trebuchet MS"/>
              <a:cs typeface="Trebuchet M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25405" y="3702975"/>
            <a:ext cx="1034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/>
                <a:cs typeface="Trebuchet MS"/>
              </a:rPr>
              <a:t>A: Angle</a:t>
            </a:r>
            <a:endParaRPr lang="en-US" baseline="-25000" dirty="0">
              <a:latin typeface="Trebuchet MS"/>
              <a:cs typeface="Trebuchet MS"/>
            </a:endParaRPr>
          </a:p>
        </p:txBody>
      </p:sp>
      <p:pic>
        <p:nvPicPr>
          <p:cNvPr id="18" name="Picture 17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405" y="4078307"/>
            <a:ext cx="3383999" cy="2255999"/>
          </a:xfrm>
          <a:prstGeom prst="rect">
            <a:avLst/>
          </a:prstGeom>
        </p:spPr>
      </p:pic>
      <p:pic>
        <p:nvPicPr>
          <p:cNvPr id="19" name="Picture 18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405" y="1353719"/>
            <a:ext cx="3383999" cy="2244071"/>
          </a:xfrm>
          <a:prstGeom prst="rect">
            <a:avLst/>
          </a:prstGeom>
        </p:spPr>
      </p:pic>
      <p:grpSp>
        <p:nvGrpSpPr>
          <p:cNvPr id="45" name="Group 44"/>
          <p:cNvGrpSpPr/>
          <p:nvPr/>
        </p:nvGrpSpPr>
        <p:grpSpPr>
          <a:xfrm>
            <a:off x="4997543" y="1731495"/>
            <a:ext cx="2823008" cy="3386978"/>
            <a:chOff x="4997543" y="1731495"/>
            <a:chExt cx="2823008" cy="3386978"/>
          </a:xfrm>
        </p:grpSpPr>
        <p:sp>
          <p:nvSpPr>
            <p:cNvPr id="30" name="TextBox 29"/>
            <p:cNvSpPr txBox="1"/>
            <p:nvPr/>
          </p:nvSpPr>
          <p:spPr>
            <a:xfrm>
              <a:off x="4997543" y="1731495"/>
              <a:ext cx="282300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rebuchet MS"/>
                  <a:cs typeface="Trebuchet MS"/>
                </a:rPr>
                <a:t>Histogram of 8 directions</a:t>
              </a:r>
            </a:p>
            <a:p>
              <a:r>
                <a: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rebuchet MS"/>
                  <a:cs typeface="Trebuchet MS"/>
                </a:rPr>
                <a:t>(computation of first bin)</a:t>
              </a:r>
            </a:p>
          </p:txBody>
        </p:sp>
        <p:cxnSp>
          <p:nvCxnSpPr>
            <p:cNvPr id="8" name="Straight Connector 7"/>
            <p:cNvCxnSpPr/>
            <p:nvPr/>
          </p:nvCxnSpPr>
          <p:spPr>
            <a:xfrm flipV="1">
              <a:off x="6309285" y="3054419"/>
              <a:ext cx="0" cy="1727998"/>
            </a:xfrm>
            <a:prstGeom prst="line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5458134" y="3918418"/>
              <a:ext cx="1702301" cy="0"/>
            </a:xfrm>
            <a:prstGeom prst="line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flipV="1">
              <a:off x="5707430" y="3307478"/>
              <a:ext cx="1203709" cy="1221880"/>
            </a:xfrm>
            <a:prstGeom prst="line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5707430" y="3307478"/>
              <a:ext cx="1203709" cy="1221880"/>
            </a:xfrm>
            <a:prstGeom prst="line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Oval 5"/>
            <p:cNvSpPr>
              <a:spLocks noChangeAspect="1"/>
            </p:cNvSpPr>
            <p:nvPr/>
          </p:nvSpPr>
          <p:spPr>
            <a:xfrm>
              <a:off x="6238451" y="3853394"/>
              <a:ext cx="143996" cy="13341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7177690" y="3766968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1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6881618" y="3065324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2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6169876" y="2787880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3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5512519" y="3009216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4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5239528" y="3757755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5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5471737" y="4427894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6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6181315" y="4810696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7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6858314" y="4427894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8</a:t>
              </a:r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4769596" y="5417879"/>
            <a:ext cx="3079219" cy="1236652"/>
            <a:chOff x="5107665" y="5417879"/>
            <a:chExt cx="3079219" cy="1236652"/>
          </a:xfrm>
        </p:grpSpPr>
        <p:cxnSp>
          <p:nvCxnSpPr>
            <p:cNvPr id="49" name="Straight Arrow Connector 48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58"/>
            <p:cNvSpPr txBox="1"/>
            <p:nvPr/>
          </p:nvSpPr>
          <p:spPr>
            <a:xfrm>
              <a:off x="5394175" y="6346754"/>
              <a:ext cx="245236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1    2    3    4    5    6    7    8</a:t>
              </a:r>
            </a:p>
          </p:txBody>
        </p:sp>
        <p:cxnSp>
          <p:nvCxnSpPr>
            <p:cNvPr id="47" name="Straight Arrow Connector 46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6" name="Straight Arrow Connector 35"/>
          <p:cNvCxnSpPr/>
          <p:nvPr/>
        </p:nvCxnSpPr>
        <p:spPr>
          <a:xfrm flipV="1">
            <a:off x="6382447" y="3918418"/>
            <a:ext cx="790684" cy="1681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9456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sosceles Triangle 1"/>
          <p:cNvSpPr/>
          <p:nvPr/>
        </p:nvSpPr>
        <p:spPr>
          <a:xfrm rot="16200000">
            <a:off x="6343430" y="3501257"/>
            <a:ext cx="791999" cy="842012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994" y="15479"/>
            <a:ext cx="4966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0000"/>
                </a:solidFill>
                <a:latin typeface="Trebuchet MS"/>
                <a:cs typeface="Trebuchet MS"/>
              </a:rPr>
              <a:t>Histogram of Gradients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25405" y="3702975"/>
            <a:ext cx="34422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/>
                <a:cs typeface="Trebuchet MS"/>
              </a:rPr>
              <a:t>A: Angle </a:t>
            </a:r>
            <a:r>
              <a:rPr lang="en-US" sz="1600" dirty="0">
                <a:latin typeface="Trebuchet MS"/>
                <a:cs typeface="Trebuchet MS"/>
              </a:rPr>
              <a:t>between -22.5º and 22.5º</a:t>
            </a:r>
            <a:endParaRPr lang="en-US" sz="1600" baseline="-25000" dirty="0">
              <a:latin typeface="Trebuchet MS"/>
              <a:cs typeface="Trebuchet MS"/>
            </a:endParaRPr>
          </a:p>
        </p:txBody>
      </p:sp>
      <p:pic>
        <p:nvPicPr>
          <p:cNvPr id="18" name="Picture 17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678" y="4078307"/>
            <a:ext cx="3381452" cy="2255999"/>
          </a:xfrm>
          <a:prstGeom prst="rect">
            <a:avLst/>
          </a:prstGeom>
        </p:spPr>
      </p:pic>
      <p:grpSp>
        <p:nvGrpSpPr>
          <p:cNvPr id="45" name="Group 44"/>
          <p:cNvGrpSpPr/>
          <p:nvPr/>
        </p:nvGrpSpPr>
        <p:grpSpPr>
          <a:xfrm>
            <a:off x="4997543" y="1731495"/>
            <a:ext cx="2823008" cy="3386978"/>
            <a:chOff x="4997543" y="1731495"/>
            <a:chExt cx="2823008" cy="3386978"/>
          </a:xfrm>
        </p:grpSpPr>
        <p:sp>
          <p:nvSpPr>
            <p:cNvPr id="30" name="TextBox 29"/>
            <p:cNvSpPr txBox="1"/>
            <p:nvPr/>
          </p:nvSpPr>
          <p:spPr>
            <a:xfrm>
              <a:off x="4997543" y="1731495"/>
              <a:ext cx="282300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rebuchet MS"/>
                  <a:cs typeface="Trebuchet MS"/>
                </a:rPr>
                <a:t>Histogram of 8 directions</a:t>
              </a:r>
            </a:p>
            <a:p>
              <a:r>
                <a: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rebuchet MS"/>
                  <a:cs typeface="Trebuchet MS"/>
                </a:rPr>
                <a:t>(computation of first bin)</a:t>
              </a:r>
            </a:p>
            <a:p>
              <a:endParaRPr lang="en-US" baseline="-25000" dirty="0">
                <a:latin typeface="Trebuchet MS"/>
                <a:cs typeface="Trebuchet MS"/>
              </a:endParaRPr>
            </a:p>
          </p:txBody>
        </p:sp>
        <p:cxnSp>
          <p:nvCxnSpPr>
            <p:cNvPr id="8" name="Straight Connector 7"/>
            <p:cNvCxnSpPr/>
            <p:nvPr/>
          </p:nvCxnSpPr>
          <p:spPr>
            <a:xfrm flipV="1">
              <a:off x="6309285" y="3054419"/>
              <a:ext cx="0" cy="1727998"/>
            </a:xfrm>
            <a:prstGeom prst="line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5458134" y="3918418"/>
              <a:ext cx="1702301" cy="0"/>
            </a:xfrm>
            <a:prstGeom prst="line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flipV="1">
              <a:off x="5707430" y="3307478"/>
              <a:ext cx="1203709" cy="1221880"/>
            </a:xfrm>
            <a:prstGeom prst="line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5707430" y="3307478"/>
              <a:ext cx="1203709" cy="1221880"/>
            </a:xfrm>
            <a:prstGeom prst="line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Oval 5"/>
            <p:cNvSpPr>
              <a:spLocks noChangeAspect="1"/>
            </p:cNvSpPr>
            <p:nvPr/>
          </p:nvSpPr>
          <p:spPr>
            <a:xfrm>
              <a:off x="6238451" y="3853394"/>
              <a:ext cx="143996" cy="13341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7177690" y="3766968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1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6881618" y="3065324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2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6169876" y="2787880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3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5512519" y="3009216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4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5239528" y="3757755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5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5471737" y="4427894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6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6181315" y="4810696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7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6858314" y="4427894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8</a:t>
              </a:r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4769596" y="5417879"/>
            <a:ext cx="3079219" cy="1236652"/>
            <a:chOff x="5107665" y="5417879"/>
            <a:chExt cx="3079219" cy="1236652"/>
          </a:xfrm>
        </p:grpSpPr>
        <p:cxnSp>
          <p:nvCxnSpPr>
            <p:cNvPr id="49" name="Straight Arrow Connector 48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58"/>
            <p:cNvSpPr txBox="1"/>
            <p:nvPr/>
          </p:nvSpPr>
          <p:spPr>
            <a:xfrm>
              <a:off x="5394175" y="6346754"/>
              <a:ext cx="245236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1    2    3    4    5    6    7    8</a:t>
              </a:r>
            </a:p>
          </p:txBody>
        </p:sp>
        <p:cxnSp>
          <p:nvCxnSpPr>
            <p:cNvPr id="47" name="Straight Arrow Connector 46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TextBox 27"/>
          <p:cNvSpPr txBox="1"/>
          <p:nvPr/>
        </p:nvSpPr>
        <p:spPr>
          <a:xfrm>
            <a:off x="7074254" y="4220856"/>
            <a:ext cx="52768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Trebuchet MS"/>
                <a:cs typeface="Trebuchet MS"/>
              </a:rPr>
              <a:t>-22.5º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071325" y="3377432"/>
            <a:ext cx="5192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Trebuchet MS"/>
                <a:cs typeface="Trebuchet MS"/>
              </a:rPr>
              <a:t> 22.5º</a:t>
            </a:r>
          </a:p>
        </p:txBody>
      </p:sp>
      <p:cxnSp>
        <p:nvCxnSpPr>
          <p:cNvPr id="36" name="Straight Arrow Connector 35"/>
          <p:cNvCxnSpPr/>
          <p:nvPr/>
        </p:nvCxnSpPr>
        <p:spPr>
          <a:xfrm flipV="1">
            <a:off x="6382447" y="3918418"/>
            <a:ext cx="790684" cy="1681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625405" y="972318"/>
            <a:ext cx="1538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/>
                <a:cs typeface="Trebuchet MS"/>
              </a:rPr>
              <a:t>R: Magnitude</a:t>
            </a:r>
            <a:endParaRPr lang="en-US" baseline="-25000" dirty="0">
              <a:latin typeface="Trebuchet MS"/>
              <a:cs typeface="Trebuchet MS"/>
            </a:endParaRPr>
          </a:p>
        </p:txBody>
      </p:sp>
      <p:pic>
        <p:nvPicPr>
          <p:cNvPr id="48" name="Picture 47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405" y="1353719"/>
            <a:ext cx="3383999" cy="2244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378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sosceles Triangle 1"/>
          <p:cNvSpPr/>
          <p:nvPr/>
        </p:nvSpPr>
        <p:spPr>
          <a:xfrm rot="16200000">
            <a:off x="6343430" y="3501257"/>
            <a:ext cx="791999" cy="842012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994" y="15479"/>
            <a:ext cx="4966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0000"/>
                </a:solidFill>
                <a:latin typeface="Trebuchet MS"/>
                <a:cs typeface="Trebuchet MS"/>
              </a:rPr>
              <a:t>Histogram of Gradients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25405" y="972318"/>
            <a:ext cx="3247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/>
                <a:cs typeface="Trebuchet MS"/>
              </a:rPr>
              <a:t>R: Magnitude in this direction</a:t>
            </a:r>
            <a:endParaRPr lang="en-US" baseline="-25000" dirty="0">
              <a:latin typeface="Trebuchet MS"/>
              <a:cs typeface="Trebuchet M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25405" y="3702975"/>
            <a:ext cx="34422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/>
                <a:cs typeface="Trebuchet MS"/>
              </a:rPr>
              <a:t>A: Angle </a:t>
            </a:r>
            <a:r>
              <a:rPr lang="en-US" sz="1600" dirty="0">
                <a:latin typeface="Trebuchet MS"/>
                <a:cs typeface="Trebuchet MS"/>
              </a:rPr>
              <a:t>between -22.5º and 22.5º</a:t>
            </a:r>
            <a:endParaRPr lang="en-US" sz="1600" baseline="-25000" dirty="0">
              <a:latin typeface="Trebuchet MS"/>
              <a:cs typeface="Trebuchet MS"/>
            </a:endParaRPr>
          </a:p>
        </p:txBody>
      </p:sp>
      <p:pic>
        <p:nvPicPr>
          <p:cNvPr id="18" name="Picture 17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678" y="4078307"/>
            <a:ext cx="3381452" cy="2255999"/>
          </a:xfrm>
          <a:prstGeom prst="rect">
            <a:avLst/>
          </a:prstGeom>
        </p:spPr>
      </p:pic>
      <p:pic>
        <p:nvPicPr>
          <p:cNvPr id="19" name="Picture 18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176" y="1353719"/>
            <a:ext cx="3348456" cy="2244071"/>
          </a:xfrm>
          <a:prstGeom prst="rect">
            <a:avLst/>
          </a:prstGeom>
        </p:spPr>
      </p:pic>
      <p:grpSp>
        <p:nvGrpSpPr>
          <p:cNvPr id="45" name="Group 44"/>
          <p:cNvGrpSpPr/>
          <p:nvPr/>
        </p:nvGrpSpPr>
        <p:grpSpPr>
          <a:xfrm>
            <a:off x="4997543" y="1731495"/>
            <a:ext cx="2823008" cy="3386978"/>
            <a:chOff x="4997543" y="1731495"/>
            <a:chExt cx="2823008" cy="3386978"/>
          </a:xfrm>
        </p:grpSpPr>
        <p:sp>
          <p:nvSpPr>
            <p:cNvPr id="30" name="TextBox 29"/>
            <p:cNvSpPr txBox="1"/>
            <p:nvPr/>
          </p:nvSpPr>
          <p:spPr>
            <a:xfrm>
              <a:off x="4997543" y="1731495"/>
              <a:ext cx="282300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rebuchet MS"/>
                  <a:cs typeface="Trebuchet MS"/>
                </a:rPr>
                <a:t>Histogram of 8 directions</a:t>
              </a:r>
            </a:p>
            <a:p>
              <a:r>
                <a: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rebuchet MS"/>
                  <a:cs typeface="Trebuchet MS"/>
                </a:rPr>
                <a:t>(computation of first bin)</a:t>
              </a:r>
            </a:p>
            <a:p>
              <a:endParaRPr lang="en-US" baseline="-25000" dirty="0">
                <a:latin typeface="Trebuchet MS"/>
                <a:cs typeface="Trebuchet MS"/>
              </a:endParaRPr>
            </a:p>
          </p:txBody>
        </p:sp>
        <p:cxnSp>
          <p:nvCxnSpPr>
            <p:cNvPr id="8" name="Straight Connector 7"/>
            <p:cNvCxnSpPr/>
            <p:nvPr/>
          </p:nvCxnSpPr>
          <p:spPr>
            <a:xfrm flipV="1">
              <a:off x="6309285" y="3054419"/>
              <a:ext cx="0" cy="1727998"/>
            </a:xfrm>
            <a:prstGeom prst="line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5458134" y="3918418"/>
              <a:ext cx="1702301" cy="0"/>
            </a:xfrm>
            <a:prstGeom prst="line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flipV="1">
              <a:off x="5707430" y="3307478"/>
              <a:ext cx="1203709" cy="1221880"/>
            </a:xfrm>
            <a:prstGeom prst="line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5707430" y="3307478"/>
              <a:ext cx="1203709" cy="1221880"/>
            </a:xfrm>
            <a:prstGeom prst="line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Oval 5"/>
            <p:cNvSpPr>
              <a:spLocks noChangeAspect="1"/>
            </p:cNvSpPr>
            <p:nvPr/>
          </p:nvSpPr>
          <p:spPr>
            <a:xfrm>
              <a:off x="6238451" y="3853394"/>
              <a:ext cx="143996" cy="13341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7177690" y="3766968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1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6881618" y="3065324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2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6169876" y="2787880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3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5512519" y="3009216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4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5239528" y="3757755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5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5471737" y="4427894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6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6181315" y="4810696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7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6858314" y="4427894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8</a:t>
              </a:r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4769596" y="5417879"/>
            <a:ext cx="3079219" cy="1236652"/>
            <a:chOff x="5107665" y="5417879"/>
            <a:chExt cx="3079219" cy="1236652"/>
          </a:xfrm>
        </p:grpSpPr>
        <p:cxnSp>
          <p:nvCxnSpPr>
            <p:cNvPr id="49" name="Straight Arrow Connector 48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58"/>
            <p:cNvSpPr txBox="1"/>
            <p:nvPr/>
          </p:nvSpPr>
          <p:spPr>
            <a:xfrm>
              <a:off x="5394175" y="6346754"/>
              <a:ext cx="245236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1    2    3    4    5    6    7    8</a:t>
              </a:r>
            </a:p>
          </p:txBody>
        </p:sp>
        <p:cxnSp>
          <p:nvCxnSpPr>
            <p:cNvPr id="47" name="Straight Arrow Connector 46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TextBox 27"/>
          <p:cNvSpPr txBox="1"/>
          <p:nvPr/>
        </p:nvSpPr>
        <p:spPr>
          <a:xfrm>
            <a:off x="7074254" y="4220856"/>
            <a:ext cx="52768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Trebuchet MS"/>
                <a:cs typeface="Trebuchet MS"/>
              </a:rPr>
              <a:t>-22.5º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071325" y="3377432"/>
            <a:ext cx="5192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Trebuchet MS"/>
                <a:cs typeface="Trebuchet MS"/>
              </a:rPr>
              <a:t> 22.5º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4067636" y="1353719"/>
            <a:ext cx="1113118" cy="4539251"/>
            <a:chOff x="4067636" y="1353719"/>
            <a:chExt cx="1113118" cy="4539251"/>
          </a:xfrm>
        </p:grpSpPr>
        <p:sp>
          <p:nvSpPr>
            <p:cNvPr id="3" name="Right Brace 2"/>
            <p:cNvSpPr/>
            <p:nvPr/>
          </p:nvSpPr>
          <p:spPr>
            <a:xfrm>
              <a:off x="4067636" y="1353719"/>
              <a:ext cx="436978" cy="2269934"/>
            </a:xfrm>
            <a:prstGeom prst="rightBrac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Connector 8"/>
            <p:cNvCxnSpPr>
              <a:stCxn id="3" idx="1"/>
            </p:cNvCxnSpPr>
            <p:nvPr/>
          </p:nvCxnSpPr>
          <p:spPr>
            <a:xfrm>
              <a:off x="4504614" y="2488686"/>
              <a:ext cx="676140" cy="3404284"/>
            </a:xfrm>
            <a:prstGeom prst="line">
              <a:avLst/>
            </a:prstGeom>
            <a:ln>
              <a:headEnd type="none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Oval 3"/>
            <p:cNvSpPr/>
            <p:nvPr/>
          </p:nvSpPr>
          <p:spPr>
            <a:xfrm>
              <a:off x="4617917" y="4220856"/>
              <a:ext cx="562837" cy="383883"/>
            </a:xfrm>
            <a:prstGeom prst="ellipse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743581" y="4207478"/>
              <a:ext cx="2905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Σ</a:t>
              </a:r>
              <a:endParaRPr lang="en-US" dirty="0"/>
            </a:p>
          </p:txBody>
        </p:sp>
      </p:grpSp>
      <p:cxnSp>
        <p:nvCxnSpPr>
          <p:cNvPr id="36" name="Straight Arrow Connector 35"/>
          <p:cNvCxnSpPr/>
          <p:nvPr/>
        </p:nvCxnSpPr>
        <p:spPr>
          <a:xfrm flipV="1">
            <a:off x="6382447" y="3918418"/>
            <a:ext cx="790684" cy="1681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5056106" y="5892970"/>
            <a:ext cx="249296" cy="4322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370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sosceles Triangle 1"/>
          <p:cNvSpPr/>
          <p:nvPr/>
        </p:nvSpPr>
        <p:spPr>
          <a:xfrm rot="13668777">
            <a:off x="6242513" y="3209560"/>
            <a:ext cx="791999" cy="842012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994" y="15479"/>
            <a:ext cx="4966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0000"/>
                </a:solidFill>
                <a:latin typeface="Trebuchet MS"/>
                <a:cs typeface="Trebuchet MS"/>
              </a:rPr>
              <a:t>Histogram of Gradients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25405" y="3702975"/>
            <a:ext cx="3366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/>
                <a:cs typeface="Trebuchet MS"/>
              </a:rPr>
              <a:t>A: Angle </a:t>
            </a:r>
            <a:r>
              <a:rPr lang="en-US" sz="1600" dirty="0">
                <a:latin typeface="Trebuchet MS"/>
                <a:cs typeface="Trebuchet MS"/>
              </a:rPr>
              <a:t>between 22.5º and 67.5º</a:t>
            </a:r>
            <a:endParaRPr lang="en-US" sz="1600" baseline="-25000" dirty="0">
              <a:latin typeface="Trebuchet MS"/>
              <a:cs typeface="Trebuchet MS"/>
            </a:endParaRPr>
          </a:p>
        </p:txBody>
      </p:sp>
      <p:pic>
        <p:nvPicPr>
          <p:cNvPr id="18" name="Picture 17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945" y="4078307"/>
            <a:ext cx="3378917" cy="2255999"/>
          </a:xfrm>
          <a:prstGeom prst="rect">
            <a:avLst/>
          </a:prstGeom>
        </p:spPr>
      </p:pic>
      <p:pic>
        <p:nvPicPr>
          <p:cNvPr id="19" name="Picture 18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618" y="1353719"/>
            <a:ext cx="3363573" cy="2244071"/>
          </a:xfrm>
          <a:prstGeom prst="rect">
            <a:avLst/>
          </a:prstGeom>
        </p:spPr>
      </p:pic>
      <p:grpSp>
        <p:nvGrpSpPr>
          <p:cNvPr id="45" name="Group 44"/>
          <p:cNvGrpSpPr/>
          <p:nvPr/>
        </p:nvGrpSpPr>
        <p:grpSpPr>
          <a:xfrm>
            <a:off x="4997543" y="1731495"/>
            <a:ext cx="3109407" cy="3386978"/>
            <a:chOff x="4997543" y="1731495"/>
            <a:chExt cx="3109407" cy="3386978"/>
          </a:xfrm>
        </p:grpSpPr>
        <p:sp>
          <p:nvSpPr>
            <p:cNvPr id="30" name="TextBox 29"/>
            <p:cNvSpPr txBox="1"/>
            <p:nvPr/>
          </p:nvSpPr>
          <p:spPr>
            <a:xfrm>
              <a:off x="4997543" y="1731495"/>
              <a:ext cx="310940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rebuchet MS"/>
                  <a:cs typeface="Trebuchet MS"/>
                </a:rPr>
                <a:t>Histogram of 8 directions</a:t>
              </a:r>
            </a:p>
            <a:p>
              <a:r>
                <a: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rebuchet MS"/>
                  <a:cs typeface="Trebuchet MS"/>
                </a:rPr>
                <a:t>(computation of second bin)</a:t>
              </a:r>
            </a:p>
            <a:p>
              <a:endParaRPr lang="en-US" baseline="-25000" dirty="0">
                <a:latin typeface="Trebuchet MS"/>
                <a:cs typeface="Trebuchet MS"/>
              </a:endParaRPr>
            </a:p>
          </p:txBody>
        </p:sp>
        <p:cxnSp>
          <p:nvCxnSpPr>
            <p:cNvPr id="8" name="Straight Connector 7"/>
            <p:cNvCxnSpPr/>
            <p:nvPr/>
          </p:nvCxnSpPr>
          <p:spPr>
            <a:xfrm flipV="1">
              <a:off x="6309285" y="3054419"/>
              <a:ext cx="0" cy="1727998"/>
            </a:xfrm>
            <a:prstGeom prst="line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5458134" y="3918418"/>
              <a:ext cx="1702301" cy="0"/>
            </a:xfrm>
            <a:prstGeom prst="line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flipV="1">
              <a:off x="5707430" y="3307478"/>
              <a:ext cx="1203709" cy="1221880"/>
            </a:xfrm>
            <a:prstGeom prst="line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5707430" y="3307478"/>
              <a:ext cx="1203709" cy="1221880"/>
            </a:xfrm>
            <a:prstGeom prst="line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Oval 5"/>
            <p:cNvSpPr>
              <a:spLocks noChangeAspect="1"/>
            </p:cNvSpPr>
            <p:nvPr/>
          </p:nvSpPr>
          <p:spPr>
            <a:xfrm>
              <a:off x="6238451" y="3853394"/>
              <a:ext cx="143996" cy="13341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rebuchet MS"/>
                <a:cs typeface="Trebuchet MS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7177690" y="3766968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1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6881618" y="3065324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2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6169876" y="2787880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3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5512519" y="3009216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4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5239528" y="3757755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5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5471737" y="4427894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6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6181315" y="4810696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7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6858314" y="4427894"/>
              <a:ext cx="278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8</a:t>
              </a:r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4769596" y="5417879"/>
            <a:ext cx="3079219" cy="1236652"/>
            <a:chOff x="5107665" y="5417879"/>
            <a:chExt cx="3079219" cy="1236652"/>
          </a:xfrm>
        </p:grpSpPr>
        <p:cxnSp>
          <p:nvCxnSpPr>
            <p:cNvPr id="49" name="Straight Arrow Connector 48"/>
            <p:cNvCxnSpPr/>
            <p:nvPr/>
          </p:nvCxnSpPr>
          <p:spPr>
            <a:xfrm flipV="1">
              <a:off x="5260065" y="5417879"/>
              <a:ext cx="0" cy="10231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Rectangle 50"/>
            <p:cNvSpPr/>
            <p:nvPr/>
          </p:nvSpPr>
          <p:spPr>
            <a:xfrm>
              <a:off x="5394175" y="5892970"/>
              <a:ext cx="249296" cy="432200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5394175" y="6346754"/>
              <a:ext cx="245236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cs typeface="Trebuchet MS"/>
                </a:rPr>
                <a:t>1    2    3    4    5    6    7    8</a:t>
              </a:r>
            </a:p>
          </p:txBody>
        </p:sp>
        <p:cxnSp>
          <p:nvCxnSpPr>
            <p:cNvPr id="47" name="Straight Arrow Connector 46"/>
            <p:cNvCxnSpPr/>
            <p:nvPr/>
          </p:nvCxnSpPr>
          <p:spPr>
            <a:xfrm>
              <a:off x="5107665" y="6334306"/>
              <a:ext cx="307921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TextBox 27"/>
          <p:cNvSpPr txBox="1"/>
          <p:nvPr/>
        </p:nvSpPr>
        <p:spPr>
          <a:xfrm>
            <a:off x="6470627" y="2829190"/>
            <a:ext cx="48059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Trebuchet MS"/>
                <a:cs typeface="Trebuchet MS"/>
              </a:rPr>
              <a:t>67.5º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121009" y="3496371"/>
            <a:ext cx="5192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Trebuchet MS"/>
                <a:cs typeface="Trebuchet MS"/>
              </a:rPr>
              <a:t> 22.5º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25405" y="972318"/>
            <a:ext cx="3247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/>
                <a:cs typeface="Trebuchet MS"/>
              </a:rPr>
              <a:t>R: Magnitude in this direction</a:t>
            </a:r>
            <a:endParaRPr lang="en-US" baseline="-25000" dirty="0">
              <a:latin typeface="Trebuchet MS"/>
              <a:cs typeface="Trebuchet MS"/>
            </a:endParaRPr>
          </a:p>
        </p:txBody>
      </p:sp>
      <p:sp>
        <p:nvSpPr>
          <p:cNvPr id="32" name="Right Brace 31"/>
          <p:cNvSpPr/>
          <p:nvPr/>
        </p:nvSpPr>
        <p:spPr>
          <a:xfrm>
            <a:off x="4067636" y="1353719"/>
            <a:ext cx="436978" cy="2269934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Connector 35"/>
          <p:cNvCxnSpPr>
            <a:stCxn id="32" idx="1"/>
            <a:endCxn id="50" idx="0"/>
          </p:cNvCxnSpPr>
          <p:nvPr/>
        </p:nvCxnSpPr>
        <p:spPr>
          <a:xfrm>
            <a:off x="4504614" y="2488686"/>
            <a:ext cx="983869" cy="3185010"/>
          </a:xfrm>
          <a:prstGeom prst="line">
            <a:avLst/>
          </a:prstGeom>
          <a:ln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Oval 45"/>
          <p:cNvSpPr/>
          <p:nvPr/>
        </p:nvSpPr>
        <p:spPr>
          <a:xfrm>
            <a:off x="4817322" y="4220856"/>
            <a:ext cx="562837" cy="383883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/>
          <p:cNvSpPr txBox="1"/>
          <p:nvPr/>
        </p:nvSpPr>
        <p:spPr>
          <a:xfrm>
            <a:off x="4942986" y="4207478"/>
            <a:ext cx="290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Σ</a:t>
            </a:r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5363835" y="5673696"/>
            <a:ext cx="249296" cy="657698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rebuchet MS"/>
              <a:cs typeface="Trebuchet MS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5886711" y="5892970"/>
            <a:ext cx="5085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rebuchet MS"/>
                <a:cs typeface="Trebuchet MS"/>
              </a:rPr>
              <a:t>etc.</a:t>
            </a:r>
          </a:p>
        </p:txBody>
      </p:sp>
      <p:cxnSp>
        <p:nvCxnSpPr>
          <p:cNvPr id="53" name="Straight Arrow Connector 52"/>
          <p:cNvCxnSpPr/>
          <p:nvPr/>
        </p:nvCxnSpPr>
        <p:spPr>
          <a:xfrm flipV="1">
            <a:off x="6382447" y="3918418"/>
            <a:ext cx="790684" cy="1681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6123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1725</TotalTime>
  <Words>568</Words>
  <Application>Microsoft Macintosh PowerPoint</Application>
  <PresentationFormat>On-screen Show (4:3)</PresentationFormat>
  <Paragraphs>214</Paragraphs>
  <Slides>47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1" baseType="lpstr">
      <vt:lpstr>Arial</vt:lpstr>
      <vt:lpstr>Calibri</vt:lpstr>
      <vt:lpstr>Trebuchet MS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Strategy: Sliding Windows</vt:lpstr>
      <vt:lpstr>Strategy: Sliding Windows</vt:lpstr>
      <vt:lpstr>Strategy: Sliding Windows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Pontif Universidad Catolica de Chile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Domingo Mery Quiroz</dc:creator>
  <cp:lastModifiedBy>Domingo Mery</cp:lastModifiedBy>
  <cp:revision>71</cp:revision>
  <dcterms:created xsi:type="dcterms:W3CDTF">2012-11-30T13:57:57Z</dcterms:created>
  <dcterms:modified xsi:type="dcterms:W3CDTF">2022-04-04T14:21:07Z</dcterms:modified>
</cp:coreProperties>
</file>